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6.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94" r:id="rId3"/>
    <p:sldMasterId id="2147483713" r:id="rId4"/>
    <p:sldMasterId id="2147483721" r:id="rId5"/>
    <p:sldMasterId id="2147483745" r:id="rId6"/>
    <p:sldMasterId id="2147483763" r:id="rId7"/>
  </p:sldMasterIdLst>
  <p:notesMasterIdLst>
    <p:notesMasterId r:id="rId24"/>
  </p:notesMasterIdLst>
  <p:sldIdLst>
    <p:sldId id="256" r:id="rId8"/>
    <p:sldId id="262" r:id="rId9"/>
    <p:sldId id="275" r:id="rId10"/>
    <p:sldId id="267" r:id="rId11"/>
    <p:sldId id="281" r:id="rId12"/>
    <p:sldId id="269" r:id="rId13"/>
    <p:sldId id="285" r:id="rId14"/>
    <p:sldId id="280" r:id="rId15"/>
    <p:sldId id="273" r:id="rId16"/>
    <p:sldId id="266" r:id="rId17"/>
    <p:sldId id="274" r:id="rId18"/>
    <p:sldId id="279" r:id="rId19"/>
    <p:sldId id="263" r:id="rId20"/>
    <p:sldId id="284" r:id="rId21"/>
    <p:sldId id="282" r:id="rId22"/>
    <p:sldId id="26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6145D1D-0D57-4AF8-AB6D-42D6F044DB35}">
          <p14:sldIdLst>
            <p14:sldId id="256"/>
            <p14:sldId id="262"/>
            <p14:sldId id="275"/>
            <p14:sldId id="267"/>
            <p14:sldId id="281"/>
            <p14:sldId id="269"/>
            <p14:sldId id="285"/>
            <p14:sldId id="280"/>
            <p14:sldId id="273"/>
            <p14:sldId id="266"/>
            <p14:sldId id="274"/>
            <p14:sldId id="279"/>
            <p14:sldId id="263"/>
            <p14:sldId id="284"/>
            <p14:sldId id="282"/>
            <p14:sldId id="2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CEC075-6090-4148-9B2F-B60D1F93CC9D}" v="2" dt="2023-03-07T12:54:55.762"/>
    <p1510:client id="{B32787DF-A007-48FE-8640-82C604261CBE}" v="972" dt="2023-03-01T14:28:48.509"/>
    <p1510:client id="{E2B9DEEE-163D-4111-B85F-7E43BD2A30DD}" v="5" dt="2023-03-01T10:36:34.8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32"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Lipscombe" userId="9c99ec46-79bd-4630-945d-a9b45e419c87" providerId="ADAL" clId="{B32787DF-A007-48FE-8640-82C604261CBE}"/>
    <pc:docChg chg="undo custSel addSld delSld modSld sldOrd modSection">
      <pc:chgData name="Emily Lipscombe" userId="9c99ec46-79bd-4630-945d-a9b45e419c87" providerId="ADAL" clId="{B32787DF-A007-48FE-8640-82C604261CBE}" dt="2023-03-01T14:30:15.101" v="6587" actId="20577"/>
      <pc:docMkLst>
        <pc:docMk/>
      </pc:docMkLst>
      <pc:sldChg chg="addSp delSp modSp mod">
        <pc:chgData name="Emily Lipscombe" userId="9c99ec46-79bd-4630-945d-a9b45e419c87" providerId="ADAL" clId="{B32787DF-A007-48FE-8640-82C604261CBE}" dt="2023-02-28T17:30:38.494" v="6479" actId="20577"/>
        <pc:sldMkLst>
          <pc:docMk/>
          <pc:sldMk cId="939760822" sldId="256"/>
        </pc:sldMkLst>
        <pc:spChg chg="mod">
          <ac:chgData name="Emily Lipscombe" userId="9c99ec46-79bd-4630-945d-a9b45e419c87" providerId="ADAL" clId="{B32787DF-A007-48FE-8640-82C604261CBE}" dt="2023-02-28T17:30:38.494" v="6479" actId="20577"/>
          <ac:spMkLst>
            <pc:docMk/>
            <pc:sldMk cId="939760822" sldId="256"/>
            <ac:spMk id="2" creationId="{A2E27607-5BCA-8256-4942-74D8AD736051}"/>
          </ac:spMkLst>
        </pc:spChg>
        <pc:spChg chg="add del mod">
          <ac:chgData name="Emily Lipscombe" userId="9c99ec46-79bd-4630-945d-a9b45e419c87" providerId="ADAL" clId="{B32787DF-A007-48FE-8640-82C604261CBE}" dt="2023-02-21T16:21:55.086" v="2725"/>
          <ac:spMkLst>
            <pc:docMk/>
            <pc:sldMk cId="939760822" sldId="256"/>
            <ac:spMk id="3" creationId="{CD6627ED-A6EA-F3AC-97F7-F30A03E15D98}"/>
          </ac:spMkLst>
        </pc:spChg>
        <pc:spChg chg="mod">
          <ac:chgData name="Emily Lipscombe" userId="9c99ec46-79bd-4630-945d-a9b45e419c87" providerId="ADAL" clId="{B32787DF-A007-48FE-8640-82C604261CBE}" dt="2023-02-27T09:03:48.696" v="5779" actId="13926"/>
          <ac:spMkLst>
            <pc:docMk/>
            <pc:sldMk cId="939760822" sldId="256"/>
            <ac:spMk id="5" creationId="{27561A5E-9DE6-7EE0-9061-06629FB1AF56}"/>
          </ac:spMkLst>
        </pc:spChg>
        <pc:spChg chg="add del mod">
          <ac:chgData name="Emily Lipscombe" userId="9c99ec46-79bd-4630-945d-a9b45e419c87" providerId="ADAL" clId="{B32787DF-A007-48FE-8640-82C604261CBE}" dt="2023-02-21T16:21:54.598" v="2724" actId="478"/>
          <ac:spMkLst>
            <pc:docMk/>
            <pc:sldMk cId="939760822" sldId="256"/>
            <ac:spMk id="6" creationId="{998ED2FE-D891-2C19-2D22-80B79C80DE0B}"/>
          </ac:spMkLst>
        </pc:spChg>
        <pc:spChg chg="add del mod">
          <ac:chgData name="Emily Lipscombe" userId="9c99ec46-79bd-4630-945d-a9b45e419c87" providerId="ADAL" clId="{B32787DF-A007-48FE-8640-82C604261CBE}" dt="2023-02-21T16:22:06.096" v="2726"/>
          <ac:spMkLst>
            <pc:docMk/>
            <pc:sldMk cId="939760822" sldId="256"/>
            <ac:spMk id="7" creationId="{D67B9BFF-4471-7337-CBB4-BC1A80358394}"/>
          </ac:spMkLst>
        </pc:spChg>
      </pc:sldChg>
      <pc:sldChg chg="modSp del mod">
        <pc:chgData name="Emily Lipscombe" userId="9c99ec46-79bd-4630-945d-a9b45e419c87" providerId="ADAL" clId="{B32787DF-A007-48FE-8640-82C604261CBE}" dt="2023-02-15T13:26:44.094" v="2482" actId="47"/>
        <pc:sldMkLst>
          <pc:docMk/>
          <pc:sldMk cId="3385836219" sldId="257"/>
        </pc:sldMkLst>
        <pc:spChg chg="mod">
          <ac:chgData name="Emily Lipscombe" userId="9c99ec46-79bd-4630-945d-a9b45e419c87" providerId="ADAL" clId="{B32787DF-A007-48FE-8640-82C604261CBE}" dt="2023-02-15T12:19:36.450" v="2041" actId="207"/>
          <ac:spMkLst>
            <pc:docMk/>
            <pc:sldMk cId="3385836219" sldId="257"/>
            <ac:spMk id="3" creationId="{9863A589-4751-77B5-1EF4-CD88B3379CBE}"/>
          </ac:spMkLst>
        </pc:spChg>
      </pc:sldChg>
      <pc:sldChg chg="del">
        <pc:chgData name="Emily Lipscombe" userId="9c99ec46-79bd-4630-945d-a9b45e419c87" providerId="ADAL" clId="{B32787DF-A007-48FE-8640-82C604261CBE}" dt="2023-02-15T11:31:30.915" v="0" actId="47"/>
        <pc:sldMkLst>
          <pc:docMk/>
          <pc:sldMk cId="3300663361" sldId="258"/>
        </pc:sldMkLst>
      </pc:sldChg>
      <pc:sldChg chg="addSp delSp modSp mod ord">
        <pc:chgData name="Emily Lipscombe" userId="9c99ec46-79bd-4630-945d-a9b45e419c87" providerId="ADAL" clId="{B32787DF-A007-48FE-8640-82C604261CBE}" dt="2023-02-27T09:27:03.653" v="6038" actId="164"/>
        <pc:sldMkLst>
          <pc:docMk/>
          <pc:sldMk cId="1210116507" sldId="259"/>
        </pc:sldMkLst>
        <pc:spChg chg="mod">
          <ac:chgData name="Emily Lipscombe" userId="9c99ec46-79bd-4630-945d-a9b45e419c87" providerId="ADAL" clId="{B32787DF-A007-48FE-8640-82C604261CBE}" dt="2023-02-21T16:24:25.078" v="2754"/>
          <ac:spMkLst>
            <pc:docMk/>
            <pc:sldMk cId="1210116507" sldId="259"/>
            <ac:spMk id="2" creationId="{0D8EBCA8-583F-F131-D354-0C81E6155B66}"/>
          </ac:spMkLst>
        </pc:spChg>
        <pc:spChg chg="mod">
          <ac:chgData name="Emily Lipscombe" userId="9c99ec46-79bd-4630-945d-a9b45e419c87" providerId="ADAL" clId="{B32787DF-A007-48FE-8640-82C604261CBE}" dt="2023-02-21T16:24:22.811" v="2753" actId="6549"/>
          <ac:spMkLst>
            <pc:docMk/>
            <pc:sldMk cId="1210116507" sldId="259"/>
            <ac:spMk id="3" creationId="{0F4A4078-1829-B569-7D10-D0A4CC3BFFEE}"/>
          </ac:spMkLst>
        </pc:spChg>
        <pc:spChg chg="mod">
          <ac:chgData name="Emily Lipscombe" userId="9c99ec46-79bd-4630-945d-a9b45e419c87" providerId="ADAL" clId="{B32787DF-A007-48FE-8640-82C604261CBE}" dt="2023-02-27T09:26:29.641" v="6029" actId="1076"/>
          <ac:spMkLst>
            <pc:docMk/>
            <pc:sldMk cId="1210116507" sldId="259"/>
            <ac:spMk id="6" creationId="{2DD64095-8FB4-56CC-A5D2-0D81ED8BF8C1}"/>
          </ac:spMkLst>
        </pc:spChg>
        <pc:spChg chg="add mod">
          <ac:chgData name="Emily Lipscombe" userId="9c99ec46-79bd-4630-945d-a9b45e419c87" providerId="ADAL" clId="{B32787DF-A007-48FE-8640-82C604261CBE}" dt="2023-02-27T09:27:03.653" v="6038" actId="164"/>
          <ac:spMkLst>
            <pc:docMk/>
            <pc:sldMk cId="1210116507" sldId="259"/>
            <ac:spMk id="7" creationId="{97ED34A8-ADAD-2E99-D9AC-21655199DAE2}"/>
          </ac:spMkLst>
        </pc:spChg>
        <pc:spChg chg="add del mod">
          <ac:chgData name="Emily Lipscombe" userId="9c99ec46-79bd-4630-945d-a9b45e419c87" providerId="ADAL" clId="{B32787DF-A007-48FE-8640-82C604261CBE}" dt="2023-02-27T09:26:38.093" v="6032" actId="478"/>
          <ac:spMkLst>
            <pc:docMk/>
            <pc:sldMk cId="1210116507" sldId="259"/>
            <ac:spMk id="8" creationId="{CD8495BF-E303-ABA7-9B5D-072B8D9CF85E}"/>
          </ac:spMkLst>
        </pc:spChg>
        <pc:spChg chg="mod">
          <ac:chgData name="Emily Lipscombe" userId="9c99ec46-79bd-4630-945d-a9b45e419c87" providerId="ADAL" clId="{B32787DF-A007-48FE-8640-82C604261CBE}" dt="2023-02-27T09:26:44.572" v="6034"/>
          <ac:spMkLst>
            <pc:docMk/>
            <pc:sldMk cId="1210116507" sldId="259"/>
            <ac:spMk id="11" creationId="{008A4C63-5993-383B-2A28-54AFDC6C5F8C}"/>
          </ac:spMkLst>
        </pc:spChg>
        <pc:grpChg chg="add del mod">
          <ac:chgData name="Emily Lipscombe" userId="9c99ec46-79bd-4630-945d-a9b45e419c87" providerId="ADAL" clId="{B32787DF-A007-48FE-8640-82C604261CBE}" dt="2023-02-27T09:26:39.671" v="6033" actId="478"/>
          <ac:grpSpMkLst>
            <pc:docMk/>
            <pc:sldMk cId="1210116507" sldId="259"/>
            <ac:grpSpMk id="4" creationId="{A953A620-B6D8-BF94-EDD9-9ED6204CCDC5}"/>
          </ac:grpSpMkLst>
        </pc:grpChg>
        <pc:grpChg chg="add del mod">
          <ac:chgData name="Emily Lipscombe" userId="9c99ec46-79bd-4630-945d-a9b45e419c87" providerId="ADAL" clId="{B32787DF-A007-48FE-8640-82C604261CBE}" dt="2023-02-27T09:26:51.346" v="6036" actId="478"/>
          <ac:grpSpMkLst>
            <pc:docMk/>
            <pc:sldMk cId="1210116507" sldId="259"/>
            <ac:grpSpMk id="9" creationId="{3B448A68-F344-2F6A-A979-C12721440196}"/>
          </ac:grpSpMkLst>
        </pc:grpChg>
        <pc:grpChg chg="add mod">
          <ac:chgData name="Emily Lipscombe" userId="9c99ec46-79bd-4630-945d-a9b45e419c87" providerId="ADAL" clId="{B32787DF-A007-48FE-8640-82C604261CBE}" dt="2023-02-27T09:27:03.653" v="6038" actId="164"/>
          <ac:grpSpMkLst>
            <pc:docMk/>
            <pc:sldMk cId="1210116507" sldId="259"/>
            <ac:grpSpMk id="12" creationId="{9CFD6978-3F76-41B6-25AE-A26CED1D5BB2}"/>
          </ac:grpSpMkLst>
        </pc:grpChg>
        <pc:picChg chg="mod">
          <ac:chgData name="Emily Lipscombe" userId="9c99ec46-79bd-4630-945d-a9b45e419c87" providerId="ADAL" clId="{B32787DF-A007-48FE-8640-82C604261CBE}" dt="2023-02-27T09:26:29.641" v="6029" actId="1076"/>
          <ac:picMkLst>
            <pc:docMk/>
            <pc:sldMk cId="1210116507" sldId="259"/>
            <ac:picMk id="5" creationId="{05C700A4-88DE-1E64-FCF1-89B3EFA2A24A}"/>
          </ac:picMkLst>
        </pc:picChg>
        <pc:picChg chg="mod">
          <ac:chgData name="Emily Lipscombe" userId="9c99ec46-79bd-4630-945d-a9b45e419c87" providerId="ADAL" clId="{B32787DF-A007-48FE-8640-82C604261CBE}" dt="2023-02-27T09:26:44.572" v="6034"/>
          <ac:picMkLst>
            <pc:docMk/>
            <pc:sldMk cId="1210116507" sldId="259"/>
            <ac:picMk id="10" creationId="{876D8326-9173-B61F-DCD5-8607B5322626}"/>
          </ac:picMkLst>
        </pc:picChg>
        <pc:picChg chg="mod">
          <ac:chgData name="Emily Lipscombe" userId="9c99ec46-79bd-4630-945d-a9b45e419c87" providerId="ADAL" clId="{B32787DF-A007-48FE-8640-82C604261CBE}" dt="2023-02-27T09:27:03.653" v="6038" actId="164"/>
          <ac:picMkLst>
            <pc:docMk/>
            <pc:sldMk cId="1210116507" sldId="259"/>
            <ac:picMk id="6146" creationId="{662BB04E-1E0E-0409-7992-79260F196780}"/>
          </ac:picMkLst>
        </pc:picChg>
      </pc:sldChg>
      <pc:sldChg chg="modSp del mod modNotesTx">
        <pc:chgData name="Emily Lipscombe" userId="9c99ec46-79bd-4630-945d-a9b45e419c87" providerId="ADAL" clId="{B32787DF-A007-48FE-8640-82C604261CBE}" dt="2023-02-24T09:47:22.235" v="4826" actId="47"/>
        <pc:sldMkLst>
          <pc:docMk/>
          <pc:sldMk cId="3170949983" sldId="260"/>
        </pc:sldMkLst>
        <pc:spChg chg="mod">
          <ac:chgData name="Emily Lipscombe" userId="9c99ec46-79bd-4630-945d-a9b45e419c87" providerId="ADAL" clId="{B32787DF-A007-48FE-8640-82C604261CBE}" dt="2023-02-21T16:24:57.130" v="2769" actId="20577"/>
          <ac:spMkLst>
            <pc:docMk/>
            <pc:sldMk cId="3170949983" sldId="260"/>
            <ac:spMk id="2" creationId="{76C61381-F40E-2E63-C137-1BD593BA4669}"/>
          </ac:spMkLst>
        </pc:spChg>
        <pc:spChg chg="mod">
          <ac:chgData name="Emily Lipscombe" userId="9c99ec46-79bd-4630-945d-a9b45e419c87" providerId="ADAL" clId="{B32787DF-A007-48FE-8640-82C604261CBE}" dt="2023-02-24T08:28:29.180" v="3452" actId="20577"/>
          <ac:spMkLst>
            <pc:docMk/>
            <pc:sldMk cId="3170949983" sldId="260"/>
            <ac:spMk id="3" creationId="{2CB889C9-6E84-EAC7-EDE8-909E968A0618}"/>
          </ac:spMkLst>
        </pc:spChg>
      </pc:sldChg>
      <pc:sldChg chg="addSp delSp modSp mod modNotesTx">
        <pc:chgData name="Emily Lipscombe" userId="9c99ec46-79bd-4630-945d-a9b45e419c87" providerId="ADAL" clId="{B32787DF-A007-48FE-8640-82C604261CBE}" dt="2023-02-27T09:20:51.758" v="5969" actId="20577"/>
        <pc:sldMkLst>
          <pc:docMk/>
          <pc:sldMk cId="653755497" sldId="261"/>
        </pc:sldMkLst>
        <pc:spChg chg="mod">
          <ac:chgData name="Emily Lipscombe" userId="9c99ec46-79bd-4630-945d-a9b45e419c87" providerId="ADAL" clId="{B32787DF-A007-48FE-8640-82C604261CBE}" dt="2023-02-21T16:24:30.012" v="2758" actId="20577"/>
          <ac:spMkLst>
            <pc:docMk/>
            <pc:sldMk cId="653755497" sldId="261"/>
            <ac:spMk id="2" creationId="{DC0758F4-0234-AAF1-0044-84F8B055765C}"/>
          </ac:spMkLst>
        </pc:spChg>
        <pc:spChg chg="mod">
          <ac:chgData name="Emily Lipscombe" userId="9c99ec46-79bd-4630-945d-a9b45e419c87" providerId="ADAL" clId="{B32787DF-A007-48FE-8640-82C604261CBE}" dt="2023-02-27T09:20:51.758" v="5969" actId="20577"/>
          <ac:spMkLst>
            <pc:docMk/>
            <pc:sldMk cId="653755497" sldId="261"/>
            <ac:spMk id="3" creationId="{7DE02A44-9135-05A9-10A0-2ED81081113F}"/>
          </ac:spMkLst>
        </pc:spChg>
        <pc:spChg chg="add del mod">
          <ac:chgData name="Emily Lipscombe" userId="9c99ec46-79bd-4630-945d-a9b45e419c87" providerId="ADAL" clId="{B32787DF-A007-48FE-8640-82C604261CBE}" dt="2023-02-27T09:20:35.636" v="5953" actId="478"/>
          <ac:spMkLst>
            <pc:docMk/>
            <pc:sldMk cId="653755497" sldId="261"/>
            <ac:spMk id="4" creationId="{8F706496-BE54-1289-1403-0876B6E480E3}"/>
          </ac:spMkLst>
        </pc:spChg>
        <pc:spChg chg="mod">
          <ac:chgData name="Emily Lipscombe" userId="9c99ec46-79bd-4630-945d-a9b45e419c87" providerId="ADAL" clId="{B32787DF-A007-48FE-8640-82C604261CBE}" dt="2023-02-27T09:20:35.934" v="5954"/>
          <ac:spMkLst>
            <pc:docMk/>
            <pc:sldMk cId="653755497" sldId="261"/>
            <ac:spMk id="7" creationId="{FF04A528-3134-1633-331C-EC1829A908BE}"/>
          </ac:spMkLst>
        </pc:spChg>
        <pc:grpChg chg="add mod">
          <ac:chgData name="Emily Lipscombe" userId="9c99ec46-79bd-4630-945d-a9b45e419c87" providerId="ADAL" clId="{B32787DF-A007-48FE-8640-82C604261CBE}" dt="2023-02-27T09:20:35.934" v="5954"/>
          <ac:grpSpMkLst>
            <pc:docMk/>
            <pc:sldMk cId="653755497" sldId="261"/>
            <ac:grpSpMk id="6" creationId="{77D55F93-B70E-60C5-4692-1FE62C7ABB1A}"/>
          </ac:grpSpMkLst>
        </pc:grpChg>
        <pc:picChg chg="mod modCrop">
          <ac:chgData name="Emily Lipscombe" userId="9c99ec46-79bd-4630-945d-a9b45e419c87" providerId="ADAL" clId="{B32787DF-A007-48FE-8640-82C604261CBE}" dt="2023-02-27T09:20:43.751" v="5958" actId="1076"/>
          <ac:picMkLst>
            <pc:docMk/>
            <pc:sldMk cId="653755497" sldId="261"/>
            <ac:picMk id="5" creationId="{492647DB-2F0B-9463-382A-03FAD11A4D6D}"/>
          </ac:picMkLst>
        </pc:picChg>
        <pc:picChg chg="mod">
          <ac:chgData name="Emily Lipscombe" userId="9c99ec46-79bd-4630-945d-a9b45e419c87" providerId="ADAL" clId="{B32787DF-A007-48FE-8640-82C604261CBE}" dt="2023-02-27T09:20:35.934" v="5954"/>
          <ac:picMkLst>
            <pc:docMk/>
            <pc:sldMk cId="653755497" sldId="261"/>
            <ac:picMk id="8" creationId="{30767B31-B9B9-BE33-ACD9-D08EAD3BC808}"/>
          </ac:picMkLst>
        </pc:picChg>
      </pc:sldChg>
      <pc:sldChg chg="addSp delSp modSp mod modNotesTx">
        <pc:chgData name="Emily Lipscombe" userId="9c99ec46-79bd-4630-945d-a9b45e419c87" providerId="ADAL" clId="{B32787DF-A007-48FE-8640-82C604261CBE}" dt="2023-02-27T10:04:30.512" v="6350" actId="20577"/>
        <pc:sldMkLst>
          <pc:docMk/>
          <pc:sldMk cId="1619705212" sldId="262"/>
        </pc:sldMkLst>
        <pc:spChg chg="mod">
          <ac:chgData name="Emily Lipscombe" userId="9c99ec46-79bd-4630-945d-a9b45e419c87" providerId="ADAL" clId="{B32787DF-A007-48FE-8640-82C604261CBE}" dt="2023-02-27T09:59:47.699" v="6305" actId="1076"/>
          <ac:spMkLst>
            <pc:docMk/>
            <pc:sldMk cId="1619705212" sldId="262"/>
            <ac:spMk id="2" creationId="{F933B3E0-7C5C-B1AF-CEC0-684917FE258B}"/>
          </ac:spMkLst>
        </pc:spChg>
        <pc:spChg chg="del">
          <ac:chgData name="Emily Lipscombe" userId="9c99ec46-79bd-4630-945d-a9b45e419c87" providerId="ADAL" clId="{B32787DF-A007-48FE-8640-82C604261CBE}" dt="2023-02-21T16:22:36.962" v="2742" actId="478"/>
          <ac:spMkLst>
            <pc:docMk/>
            <pc:sldMk cId="1619705212" sldId="262"/>
            <ac:spMk id="3" creationId="{9E378F0F-3F7D-74B1-27D4-149ABC6E97AD}"/>
          </ac:spMkLst>
        </pc:spChg>
        <pc:spChg chg="add mod">
          <ac:chgData name="Emily Lipscombe" userId="9c99ec46-79bd-4630-945d-a9b45e419c87" providerId="ADAL" clId="{B32787DF-A007-48FE-8640-82C604261CBE}" dt="2023-02-27T09:59:45.208" v="6304" actId="1076"/>
          <ac:spMkLst>
            <pc:docMk/>
            <pc:sldMk cId="1619705212" sldId="262"/>
            <ac:spMk id="5" creationId="{7D1E4393-660D-52BD-BE8E-898EDECC693B}"/>
          </ac:spMkLst>
        </pc:spChg>
        <pc:spChg chg="add del mod">
          <ac:chgData name="Emily Lipscombe" userId="9c99ec46-79bd-4630-945d-a9b45e419c87" providerId="ADAL" clId="{B32787DF-A007-48FE-8640-82C604261CBE}" dt="2023-02-21T16:22:41.184" v="2744" actId="478"/>
          <ac:spMkLst>
            <pc:docMk/>
            <pc:sldMk cId="1619705212" sldId="262"/>
            <ac:spMk id="5" creationId="{A0070106-0C43-77E0-833D-E2495E8114CD}"/>
          </ac:spMkLst>
        </pc:spChg>
        <pc:picChg chg="add mod">
          <ac:chgData name="Emily Lipscombe" userId="9c99ec46-79bd-4630-945d-a9b45e419c87" providerId="ADAL" clId="{B32787DF-A007-48FE-8640-82C604261CBE}" dt="2023-02-27T09:59:41.251" v="6303" actId="1076"/>
          <ac:picMkLst>
            <pc:docMk/>
            <pc:sldMk cId="1619705212" sldId="262"/>
            <ac:picMk id="4" creationId="{411A4D17-9C83-0029-644D-51B8C10893BF}"/>
          </ac:picMkLst>
        </pc:picChg>
        <pc:picChg chg="add mod modCrop">
          <ac:chgData name="Emily Lipscombe" userId="9c99ec46-79bd-4630-945d-a9b45e419c87" providerId="ADAL" clId="{B32787DF-A007-48FE-8640-82C604261CBE}" dt="2023-02-27T09:59:37.222" v="6302" actId="1076"/>
          <ac:picMkLst>
            <pc:docMk/>
            <pc:sldMk cId="1619705212" sldId="262"/>
            <ac:picMk id="6" creationId="{737F884E-C281-C7F1-51F3-3E1AF1249824}"/>
          </ac:picMkLst>
        </pc:picChg>
      </pc:sldChg>
      <pc:sldChg chg="modSp mod ord modNotesTx">
        <pc:chgData name="Emily Lipscombe" userId="9c99ec46-79bd-4630-945d-a9b45e419c87" providerId="ADAL" clId="{B32787DF-A007-48FE-8640-82C604261CBE}" dt="2023-02-24T08:18:16.621" v="3034"/>
        <pc:sldMkLst>
          <pc:docMk/>
          <pc:sldMk cId="4203815936" sldId="263"/>
        </pc:sldMkLst>
        <pc:spChg chg="mod">
          <ac:chgData name="Emily Lipscombe" userId="9c99ec46-79bd-4630-945d-a9b45e419c87" providerId="ADAL" clId="{B32787DF-A007-48FE-8640-82C604261CBE}" dt="2023-02-21T16:24:52.288" v="2768" actId="20577"/>
          <ac:spMkLst>
            <pc:docMk/>
            <pc:sldMk cId="4203815936" sldId="263"/>
            <ac:spMk id="2" creationId="{0D8EBCA8-583F-F131-D354-0C81E6155B66}"/>
          </ac:spMkLst>
        </pc:spChg>
      </pc:sldChg>
      <pc:sldChg chg="addSp delSp modSp del mod modNotesTx">
        <pc:chgData name="Emily Lipscombe" userId="9c99ec46-79bd-4630-945d-a9b45e419c87" providerId="ADAL" clId="{B32787DF-A007-48FE-8640-82C604261CBE}" dt="2023-02-27T09:39:02.804" v="6219" actId="2696"/>
        <pc:sldMkLst>
          <pc:docMk/>
          <pc:sldMk cId="1392525849" sldId="264"/>
        </pc:sldMkLst>
        <pc:spChg chg="mod">
          <ac:chgData name="Emily Lipscombe" userId="9c99ec46-79bd-4630-945d-a9b45e419c87" providerId="ADAL" clId="{B32787DF-A007-48FE-8640-82C604261CBE}" dt="2023-02-21T16:25:05.314" v="2771" actId="20577"/>
          <ac:spMkLst>
            <pc:docMk/>
            <pc:sldMk cId="1392525849" sldId="264"/>
            <ac:spMk id="2" creationId="{29066D29-C66C-EB47-4191-7248FC2DB792}"/>
          </ac:spMkLst>
        </pc:spChg>
        <pc:spChg chg="mod">
          <ac:chgData name="Emily Lipscombe" userId="9c99ec46-79bd-4630-945d-a9b45e419c87" providerId="ADAL" clId="{B32787DF-A007-48FE-8640-82C604261CBE}" dt="2023-02-27T08:23:26.805" v="4869" actId="20577"/>
          <ac:spMkLst>
            <pc:docMk/>
            <pc:sldMk cId="1392525849" sldId="264"/>
            <ac:spMk id="3" creationId="{1297E930-9FA9-3CFF-D830-6A42A5152A53}"/>
          </ac:spMkLst>
        </pc:spChg>
        <pc:spChg chg="mod">
          <ac:chgData name="Emily Lipscombe" userId="9c99ec46-79bd-4630-945d-a9b45e419c87" providerId="ADAL" clId="{B32787DF-A007-48FE-8640-82C604261CBE}" dt="2023-02-27T09:23:19.004" v="6014"/>
          <ac:spMkLst>
            <pc:docMk/>
            <pc:sldMk cId="1392525849" sldId="264"/>
            <ac:spMk id="6" creationId="{38B281BC-AECF-E53F-B8EB-E3AAEEFB7CCA}"/>
          </ac:spMkLst>
        </pc:spChg>
        <pc:grpChg chg="add mod">
          <ac:chgData name="Emily Lipscombe" userId="9c99ec46-79bd-4630-945d-a9b45e419c87" providerId="ADAL" clId="{B32787DF-A007-48FE-8640-82C604261CBE}" dt="2023-02-27T09:23:19.004" v="6014"/>
          <ac:grpSpMkLst>
            <pc:docMk/>
            <pc:sldMk cId="1392525849" sldId="264"/>
            <ac:grpSpMk id="4" creationId="{03530213-CCBF-FF7D-2667-935F6DFCEAE3}"/>
          </ac:grpSpMkLst>
        </pc:grpChg>
        <pc:picChg chg="mod">
          <ac:chgData name="Emily Lipscombe" userId="9c99ec46-79bd-4630-945d-a9b45e419c87" providerId="ADAL" clId="{B32787DF-A007-48FE-8640-82C604261CBE}" dt="2023-02-27T09:23:19.004" v="6014"/>
          <ac:picMkLst>
            <pc:docMk/>
            <pc:sldMk cId="1392525849" sldId="264"/>
            <ac:picMk id="5" creationId="{E1764C59-B91E-3995-C064-9435BAC5A6D5}"/>
          </ac:picMkLst>
        </pc:picChg>
        <pc:picChg chg="add mod">
          <ac:chgData name="Emily Lipscombe" userId="9c99ec46-79bd-4630-945d-a9b45e419c87" providerId="ADAL" clId="{B32787DF-A007-48FE-8640-82C604261CBE}" dt="2023-02-27T09:29:01.909" v="6048" actId="1076"/>
          <ac:picMkLst>
            <pc:docMk/>
            <pc:sldMk cId="1392525849" sldId="264"/>
            <ac:picMk id="1026" creationId="{83E1B3CC-BDA0-6868-56D9-9A16C8A08C93}"/>
          </ac:picMkLst>
        </pc:picChg>
        <pc:picChg chg="add del mod">
          <ac:chgData name="Emily Lipscombe" userId="9c99ec46-79bd-4630-945d-a9b45e419c87" providerId="ADAL" clId="{B32787DF-A007-48FE-8640-82C604261CBE}" dt="2023-02-27T09:23:21.158" v="6015" actId="478"/>
          <ac:picMkLst>
            <pc:docMk/>
            <pc:sldMk cId="1392525849" sldId="264"/>
            <ac:picMk id="1028" creationId="{4E060CD0-41D9-EF64-5F71-9FE3C0B99E64}"/>
          </ac:picMkLst>
        </pc:picChg>
        <pc:picChg chg="add del mod">
          <ac:chgData name="Emily Lipscombe" userId="9c99ec46-79bd-4630-945d-a9b45e419c87" providerId="ADAL" clId="{B32787DF-A007-48FE-8640-82C604261CBE}" dt="2023-02-27T08:23:44.232" v="4871" actId="478"/>
          <ac:picMkLst>
            <pc:docMk/>
            <pc:sldMk cId="1392525849" sldId="264"/>
            <ac:picMk id="1030" creationId="{0B26C440-EC38-F6AB-6847-7134219D6BD2}"/>
          </ac:picMkLst>
        </pc:picChg>
      </pc:sldChg>
      <pc:sldChg chg="modSp del mod modNotesTx">
        <pc:chgData name="Emily Lipscombe" userId="9c99ec46-79bd-4630-945d-a9b45e419c87" providerId="ADAL" clId="{B32787DF-A007-48FE-8640-82C604261CBE}" dt="2023-02-21T16:25:56.242" v="2775" actId="47"/>
        <pc:sldMkLst>
          <pc:docMk/>
          <pc:sldMk cId="3595236034" sldId="265"/>
        </pc:sldMkLst>
        <pc:spChg chg="mod">
          <ac:chgData name="Emily Lipscombe" userId="9c99ec46-79bd-4630-945d-a9b45e419c87" providerId="ADAL" clId="{B32787DF-A007-48FE-8640-82C604261CBE}" dt="2023-02-21T16:25:08.786" v="2772" actId="20577"/>
          <ac:spMkLst>
            <pc:docMk/>
            <pc:sldMk cId="3595236034" sldId="265"/>
            <ac:spMk id="2" creationId="{AFC813D3-201F-4163-3675-94A1049AFC01}"/>
          </ac:spMkLst>
        </pc:spChg>
        <pc:spChg chg="mod">
          <ac:chgData name="Emily Lipscombe" userId="9c99ec46-79bd-4630-945d-a9b45e419c87" providerId="ADAL" clId="{B32787DF-A007-48FE-8640-82C604261CBE}" dt="2023-02-15T11:47:49.263" v="814" actId="20577"/>
          <ac:spMkLst>
            <pc:docMk/>
            <pc:sldMk cId="3595236034" sldId="265"/>
            <ac:spMk id="3" creationId="{E8FEC33C-06B5-CC20-B486-DB9F0EE0D42F}"/>
          </ac:spMkLst>
        </pc:spChg>
      </pc:sldChg>
      <pc:sldChg chg="addSp delSp modSp mod modNotesTx">
        <pc:chgData name="Emily Lipscombe" userId="9c99ec46-79bd-4630-945d-a9b45e419c87" providerId="ADAL" clId="{B32787DF-A007-48FE-8640-82C604261CBE}" dt="2023-02-27T10:26:02.373" v="6356" actId="20577"/>
        <pc:sldMkLst>
          <pc:docMk/>
          <pc:sldMk cId="758264579" sldId="266"/>
        </pc:sldMkLst>
        <pc:spChg chg="mod">
          <ac:chgData name="Emily Lipscombe" userId="9c99ec46-79bd-4630-945d-a9b45e419c87" providerId="ADAL" clId="{B32787DF-A007-48FE-8640-82C604261CBE}" dt="2023-02-27T09:49:43.346" v="6266" actId="20577"/>
          <ac:spMkLst>
            <pc:docMk/>
            <pc:sldMk cId="758264579" sldId="266"/>
            <ac:spMk id="2" creationId="{71DA38E5-7DCF-E679-4BBA-038DA0B0E0D3}"/>
          </ac:spMkLst>
        </pc:spChg>
        <pc:spChg chg="mod">
          <ac:chgData name="Emily Lipscombe" userId="9c99ec46-79bd-4630-945d-a9b45e419c87" providerId="ADAL" clId="{B32787DF-A007-48FE-8640-82C604261CBE}" dt="2023-02-27T10:26:02.373" v="6356" actId="20577"/>
          <ac:spMkLst>
            <pc:docMk/>
            <pc:sldMk cId="758264579" sldId="266"/>
            <ac:spMk id="3" creationId="{8FD17660-3A44-B35A-510C-1E43BDC7BB84}"/>
          </ac:spMkLst>
        </pc:spChg>
        <pc:spChg chg="mod">
          <ac:chgData name="Emily Lipscombe" userId="9c99ec46-79bd-4630-945d-a9b45e419c87" providerId="ADAL" clId="{B32787DF-A007-48FE-8640-82C604261CBE}" dt="2023-02-27T09:21:30.185" v="5975" actId="1076"/>
          <ac:spMkLst>
            <pc:docMk/>
            <pc:sldMk cId="758264579" sldId="266"/>
            <ac:spMk id="6" creationId="{60E21E55-EF35-AF80-DAC5-F20ECDA94D03}"/>
          </ac:spMkLst>
        </pc:spChg>
        <pc:spChg chg="mod">
          <ac:chgData name="Emily Lipscombe" userId="9c99ec46-79bd-4630-945d-a9b45e419c87" providerId="ADAL" clId="{B32787DF-A007-48FE-8640-82C604261CBE}" dt="2023-02-27T09:21:50.470" v="5983" actId="6549"/>
          <ac:spMkLst>
            <pc:docMk/>
            <pc:sldMk cId="758264579" sldId="266"/>
            <ac:spMk id="9" creationId="{4A250039-8843-1490-7842-72BF9F4F907A}"/>
          </ac:spMkLst>
        </pc:spChg>
        <pc:spChg chg="add mod">
          <ac:chgData name="Emily Lipscombe" userId="9c99ec46-79bd-4630-945d-a9b45e419c87" providerId="ADAL" clId="{B32787DF-A007-48FE-8640-82C604261CBE}" dt="2023-02-27T09:22:12.874" v="6011" actId="164"/>
          <ac:spMkLst>
            <pc:docMk/>
            <pc:sldMk cId="758264579" sldId="266"/>
            <ac:spMk id="11" creationId="{7BAD402F-FA61-3087-FEB9-94C077218F05}"/>
          </ac:spMkLst>
        </pc:spChg>
        <pc:grpChg chg="add del mod">
          <ac:chgData name="Emily Lipscombe" userId="9c99ec46-79bd-4630-945d-a9b45e419c87" providerId="ADAL" clId="{B32787DF-A007-48FE-8640-82C604261CBE}" dt="2023-02-27T09:21:33.596" v="5977" actId="478"/>
          <ac:grpSpMkLst>
            <pc:docMk/>
            <pc:sldMk cId="758264579" sldId="266"/>
            <ac:grpSpMk id="5" creationId="{A325EB71-DD0A-74A3-DD23-1DF6A6BBBD19}"/>
          </ac:grpSpMkLst>
        </pc:grpChg>
        <pc:grpChg chg="add del mod">
          <ac:chgData name="Emily Lipscombe" userId="9c99ec46-79bd-4630-945d-a9b45e419c87" providerId="ADAL" clId="{B32787DF-A007-48FE-8640-82C604261CBE}" dt="2023-02-27T09:21:52.012" v="5984" actId="478"/>
          <ac:grpSpMkLst>
            <pc:docMk/>
            <pc:sldMk cId="758264579" sldId="266"/>
            <ac:grpSpMk id="8" creationId="{ADA8D276-FF24-7839-F78C-BA351500F9F4}"/>
          </ac:grpSpMkLst>
        </pc:grpChg>
        <pc:grpChg chg="add mod">
          <ac:chgData name="Emily Lipscombe" userId="9c99ec46-79bd-4630-945d-a9b45e419c87" providerId="ADAL" clId="{B32787DF-A007-48FE-8640-82C604261CBE}" dt="2023-02-27T09:22:12.874" v="6011" actId="164"/>
          <ac:grpSpMkLst>
            <pc:docMk/>
            <pc:sldMk cId="758264579" sldId="266"/>
            <ac:grpSpMk id="12" creationId="{07E4D083-4F5B-C06E-15C7-F841B12432AA}"/>
          </ac:grpSpMkLst>
        </pc:grpChg>
        <pc:picChg chg="add mod">
          <ac:chgData name="Emily Lipscombe" userId="9c99ec46-79bd-4630-945d-a9b45e419c87" providerId="ADAL" clId="{B32787DF-A007-48FE-8640-82C604261CBE}" dt="2023-02-27T09:22:12.874" v="6011" actId="164"/>
          <ac:picMkLst>
            <pc:docMk/>
            <pc:sldMk cId="758264579" sldId="266"/>
            <ac:picMk id="4" creationId="{3B868D1E-6E52-1890-9A41-83F4313D8620}"/>
          </ac:picMkLst>
        </pc:picChg>
        <pc:picChg chg="mod">
          <ac:chgData name="Emily Lipscombe" userId="9c99ec46-79bd-4630-945d-a9b45e419c87" providerId="ADAL" clId="{B32787DF-A007-48FE-8640-82C604261CBE}" dt="2023-02-27T09:21:30.185" v="5975" actId="1076"/>
          <ac:picMkLst>
            <pc:docMk/>
            <pc:sldMk cId="758264579" sldId="266"/>
            <ac:picMk id="7" creationId="{8367C322-5013-1B69-9040-0230960C1324}"/>
          </ac:picMkLst>
        </pc:picChg>
        <pc:picChg chg="mod">
          <ac:chgData name="Emily Lipscombe" userId="9c99ec46-79bd-4630-945d-a9b45e419c87" providerId="ADAL" clId="{B32787DF-A007-48FE-8640-82C604261CBE}" dt="2023-02-27T09:21:33.982" v="5978"/>
          <ac:picMkLst>
            <pc:docMk/>
            <pc:sldMk cId="758264579" sldId="266"/>
            <ac:picMk id="10" creationId="{7E29374E-2860-65FB-3CE8-4209A8EF75DA}"/>
          </ac:picMkLst>
        </pc:picChg>
      </pc:sldChg>
      <pc:sldChg chg="addSp delSp modSp mod modNotesTx">
        <pc:chgData name="Emily Lipscombe" userId="9c99ec46-79bd-4630-945d-a9b45e419c87" providerId="ADAL" clId="{B32787DF-A007-48FE-8640-82C604261CBE}" dt="2023-02-27T10:17:14.200" v="6353"/>
        <pc:sldMkLst>
          <pc:docMk/>
          <pc:sldMk cId="2598327886" sldId="267"/>
        </pc:sldMkLst>
        <pc:spChg chg="mod">
          <ac:chgData name="Emily Lipscombe" userId="9c99ec46-79bd-4630-945d-a9b45e419c87" providerId="ADAL" clId="{B32787DF-A007-48FE-8640-82C604261CBE}" dt="2023-02-24T08:42:27.583" v="4551" actId="20577"/>
          <ac:spMkLst>
            <pc:docMk/>
            <pc:sldMk cId="2598327886" sldId="267"/>
            <ac:spMk id="2" creationId="{3DD9E815-860C-3B97-0C6C-92B20AF3B9A2}"/>
          </ac:spMkLst>
        </pc:spChg>
        <pc:spChg chg="mod">
          <ac:chgData name="Emily Lipscombe" userId="9c99ec46-79bd-4630-945d-a9b45e419c87" providerId="ADAL" clId="{B32787DF-A007-48FE-8640-82C604261CBE}" dt="2023-02-15T12:22:33.216" v="2133" actId="207"/>
          <ac:spMkLst>
            <pc:docMk/>
            <pc:sldMk cId="2598327886" sldId="267"/>
            <ac:spMk id="3" creationId="{3D919106-724E-4791-C002-467B60F4F828}"/>
          </ac:spMkLst>
        </pc:spChg>
        <pc:spChg chg="mod">
          <ac:chgData name="Emily Lipscombe" userId="9c99ec46-79bd-4630-945d-a9b45e419c87" providerId="ADAL" clId="{B32787DF-A007-48FE-8640-82C604261CBE}" dt="2023-02-27T10:17:14.200" v="6353"/>
          <ac:spMkLst>
            <pc:docMk/>
            <pc:sldMk cId="2598327886" sldId="267"/>
            <ac:spMk id="5" creationId="{90A6366F-3BA1-3DE4-4557-8891ED5C9861}"/>
          </ac:spMkLst>
        </pc:spChg>
        <pc:grpChg chg="add mod">
          <ac:chgData name="Emily Lipscombe" userId="9c99ec46-79bd-4630-945d-a9b45e419c87" providerId="ADAL" clId="{B32787DF-A007-48FE-8640-82C604261CBE}" dt="2023-02-27T10:17:14.200" v="6353"/>
          <ac:grpSpMkLst>
            <pc:docMk/>
            <pc:sldMk cId="2598327886" sldId="267"/>
            <ac:grpSpMk id="4" creationId="{CDC5F139-EB9A-BCBC-5DF2-6A1C6139AAAB}"/>
          </ac:grpSpMkLst>
        </pc:grpChg>
        <pc:picChg chg="add del mod">
          <ac:chgData name="Emily Lipscombe" userId="9c99ec46-79bd-4630-945d-a9b45e419c87" providerId="ADAL" clId="{B32787DF-A007-48FE-8640-82C604261CBE}" dt="2023-02-27T10:17:13.941" v="6352" actId="478"/>
          <ac:picMkLst>
            <pc:docMk/>
            <pc:sldMk cId="2598327886" sldId="267"/>
            <ac:picMk id="3" creationId="{7FF0C727-6615-F703-6CD4-188B5D9D2618}"/>
          </ac:picMkLst>
        </pc:picChg>
        <pc:picChg chg="mod">
          <ac:chgData name="Emily Lipscombe" userId="9c99ec46-79bd-4630-945d-a9b45e419c87" providerId="ADAL" clId="{B32787DF-A007-48FE-8640-82C604261CBE}" dt="2023-02-27T10:17:14.200" v="6353"/>
          <ac:picMkLst>
            <pc:docMk/>
            <pc:sldMk cId="2598327886" sldId="267"/>
            <ac:picMk id="6" creationId="{EA597D34-9FC3-29E0-710F-342430627E65}"/>
          </ac:picMkLst>
        </pc:picChg>
      </pc:sldChg>
      <pc:sldChg chg="addSp delSp modSp mod">
        <pc:chgData name="Emily Lipscombe" userId="9c99ec46-79bd-4630-945d-a9b45e419c87" providerId="ADAL" clId="{B32787DF-A007-48FE-8640-82C604261CBE}" dt="2023-02-28T17:06:43.830" v="6372" actId="14100"/>
        <pc:sldMkLst>
          <pc:docMk/>
          <pc:sldMk cId="703855818" sldId="269"/>
        </pc:sldMkLst>
        <pc:spChg chg="mod">
          <ac:chgData name="Emily Lipscombe" userId="9c99ec46-79bd-4630-945d-a9b45e419c87" providerId="ADAL" clId="{B32787DF-A007-48FE-8640-82C604261CBE}" dt="2023-02-28T17:06:43.830" v="6372" actId="14100"/>
          <ac:spMkLst>
            <pc:docMk/>
            <pc:sldMk cId="703855818" sldId="269"/>
            <ac:spMk id="2" creationId="{74547D58-97C6-BD11-6716-754CF9BAABD3}"/>
          </ac:spMkLst>
        </pc:spChg>
        <pc:spChg chg="mod">
          <ac:chgData name="Emily Lipscombe" userId="9c99ec46-79bd-4630-945d-a9b45e419c87" providerId="ADAL" clId="{B32787DF-A007-48FE-8640-82C604261CBE}" dt="2023-02-21T16:24:39.775" v="2760" actId="20577"/>
          <ac:spMkLst>
            <pc:docMk/>
            <pc:sldMk cId="703855818" sldId="269"/>
            <ac:spMk id="4" creationId="{D76439B4-2695-0ADA-C0DA-FB01E87A4037}"/>
          </ac:spMkLst>
        </pc:spChg>
        <pc:spChg chg="add del mod">
          <ac:chgData name="Emily Lipscombe" userId="9c99ec46-79bd-4630-945d-a9b45e419c87" providerId="ADAL" clId="{B32787DF-A007-48FE-8640-82C604261CBE}" dt="2023-02-27T09:20:23.420" v="5948" actId="478"/>
          <ac:spMkLst>
            <pc:docMk/>
            <pc:sldMk cId="703855818" sldId="269"/>
            <ac:spMk id="5" creationId="{ED567C89-0E30-1B8A-220D-22759FE392DF}"/>
          </ac:spMkLst>
        </pc:spChg>
        <pc:spChg chg="mod">
          <ac:chgData name="Emily Lipscombe" userId="9c99ec46-79bd-4630-945d-a9b45e419c87" providerId="ADAL" clId="{B32787DF-A007-48FE-8640-82C604261CBE}" dt="2023-02-28T15:14:47.174" v="6367" actId="1076"/>
          <ac:spMkLst>
            <pc:docMk/>
            <pc:sldMk cId="703855818" sldId="269"/>
            <ac:spMk id="9" creationId="{789FF793-4292-EAD9-24FA-5126D544C757}"/>
          </ac:spMkLst>
        </pc:spChg>
        <pc:spChg chg="mod">
          <ac:chgData name="Emily Lipscombe" userId="9c99ec46-79bd-4630-945d-a9b45e419c87" providerId="ADAL" clId="{B32787DF-A007-48FE-8640-82C604261CBE}" dt="2023-02-27T09:20:24.508" v="5949"/>
          <ac:spMkLst>
            <pc:docMk/>
            <pc:sldMk cId="703855818" sldId="269"/>
            <ac:spMk id="16" creationId="{A9A4AD5E-59A9-B188-09E3-F410710ABA96}"/>
          </ac:spMkLst>
        </pc:spChg>
        <pc:grpChg chg="add mod">
          <ac:chgData name="Emily Lipscombe" userId="9c99ec46-79bd-4630-945d-a9b45e419c87" providerId="ADAL" clId="{B32787DF-A007-48FE-8640-82C604261CBE}" dt="2023-02-27T09:20:24.508" v="5949"/>
          <ac:grpSpMkLst>
            <pc:docMk/>
            <pc:sldMk cId="703855818" sldId="269"/>
            <ac:grpSpMk id="15" creationId="{742AD9AD-7C27-0E2A-F4C4-F4F21758D35E}"/>
          </ac:grpSpMkLst>
        </pc:grpChg>
        <pc:picChg chg="add del mod">
          <ac:chgData name="Emily Lipscombe" userId="9c99ec46-79bd-4630-945d-a9b45e419c87" providerId="ADAL" clId="{B32787DF-A007-48FE-8640-82C604261CBE}" dt="2023-02-27T09:20:22.603" v="5947" actId="478"/>
          <ac:picMkLst>
            <pc:docMk/>
            <pc:sldMk cId="703855818" sldId="269"/>
            <ac:picMk id="12" creationId="{D0D7E58F-492A-EB95-C975-5AB5CFB39821}"/>
          </ac:picMkLst>
        </pc:picChg>
        <pc:picChg chg="mod">
          <ac:chgData name="Emily Lipscombe" userId="9c99ec46-79bd-4630-945d-a9b45e419c87" providerId="ADAL" clId="{B32787DF-A007-48FE-8640-82C604261CBE}" dt="2023-02-27T09:20:24.508" v="5949"/>
          <ac:picMkLst>
            <pc:docMk/>
            <pc:sldMk cId="703855818" sldId="269"/>
            <ac:picMk id="17" creationId="{4A3781C4-6CD5-54B3-16DF-13D191FB5C4B}"/>
          </ac:picMkLst>
        </pc:picChg>
        <pc:cxnChg chg="mod">
          <ac:chgData name="Emily Lipscombe" userId="9c99ec46-79bd-4630-945d-a9b45e419c87" providerId="ADAL" clId="{B32787DF-A007-48FE-8640-82C604261CBE}" dt="2023-02-28T15:14:43.737" v="6366" actId="1076"/>
          <ac:cxnSpMkLst>
            <pc:docMk/>
            <pc:sldMk cId="703855818" sldId="269"/>
            <ac:cxnSpMk id="11" creationId="{6900C52B-EA13-4C1D-0085-49F92E2C70F9}"/>
          </ac:cxnSpMkLst>
        </pc:cxnChg>
      </pc:sldChg>
      <pc:sldChg chg="addSp delSp modSp add del mod">
        <pc:chgData name="Emily Lipscombe" userId="9c99ec46-79bd-4630-945d-a9b45e419c87" providerId="ADAL" clId="{B32787DF-A007-48FE-8640-82C604261CBE}" dt="2023-02-28T17:11:52.353" v="6437" actId="47"/>
        <pc:sldMkLst>
          <pc:docMk/>
          <pc:sldMk cId="1168559187" sldId="270"/>
        </pc:sldMkLst>
        <pc:spChg chg="add del mod">
          <ac:chgData name="Emily Lipscombe" userId="9c99ec46-79bd-4630-945d-a9b45e419c87" providerId="ADAL" clId="{B32787DF-A007-48FE-8640-82C604261CBE}" dt="2023-02-27T09:20:29.125" v="5950" actId="478"/>
          <ac:spMkLst>
            <pc:docMk/>
            <pc:sldMk cId="1168559187" sldId="270"/>
            <ac:spMk id="2" creationId="{050BDC1F-18E1-5A17-F854-8C3C4069629A}"/>
          </ac:spMkLst>
        </pc:spChg>
        <pc:spChg chg="add mod">
          <ac:chgData name="Emily Lipscombe" userId="9c99ec46-79bd-4630-945d-a9b45e419c87" providerId="ADAL" clId="{B32787DF-A007-48FE-8640-82C604261CBE}" dt="2023-02-28T17:07:18.235" v="6385" actId="20577"/>
          <ac:spMkLst>
            <pc:docMk/>
            <pc:sldMk cId="1168559187" sldId="270"/>
            <ac:spMk id="2" creationId="{7F6B8101-8C6B-E009-E299-BA05902E05EA}"/>
          </ac:spMkLst>
        </pc:spChg>
        <pc:spChg chg="mod">
          <ac:chgData name="Emily Lipscombe" userId="9c99ec46-79bd-4630-945d-a9b45e419c87" providerId="ADAL" clId="{B32787DF-A007-48FE-8640-82C604261CBE}" dt="2023-02-27T09:19:08.447" v="5937" actId="6549"/>
          <ac:spMkLst>
            <pc:docMk/>
            <pc:sldMk cId="1168559187" sldId="270"/>
            <ac:spMk id="3" creationId="{5CABCDC3-1DC4-F69C-77A1-72743081E53A}"/>
          </ac:spMkLst>
        </pc:spChg>
        <pc:spChg chg="mod">
          <ac:chgData name="Emily Lipscombe" userId="9c99ec46-79bd-4630-945d-a9b45e419c87" providerId="ADAL" clId="{B32787DF-A007-48FE-8640-82C604261CBE}" dt="2023-02-27T09:20:30.930" v="5952"/>
          <ac:spMkLst>
            <pc:docMk/>
            <pc:sldMk cId="1168559187" sldId="270"/>
            <ac:spMk id="7" creationId="{2470DF34-0FA7-47BD-8188-F2DCADF84941}"/>
          </ac:spMkLst>
        </pc:spChg>
        <pc:grpChg chg="add mod">
          <ac:chgData name="Emily Lipscombe" userId="9c99ec46-79bd-4630-945d-a9b45e419c87" providerId="ADAL" clId="{B32787DF-A007-48FE-8640-82C604261CBE}" dt="2023-02-27T09:20:30.930" v="5952"/>
          <ac:grpSpMkLst>
            <pc:docMk/>
            <pc:sldMk cId="1168559187" sldId="270"/>
            <ac:grpSpMk id="6" creationId="{EFE510EE-DFBF-A4C3-E763-39AB58EFFA69}"/>
          </ac:grpSpMkLst>
        </pc:grpChg>
        <pc:picChg chg="add del mod">
          <ac:chgData name="Emily Lipscombe" userId="9c99ec46-79bd-4630-945d-a9b45e419c87" providerId="ADAL" clId="{B32787DF-A007-48FE-8640-82C604261CBE}" dt="2023-02-27T09:18:54.697" v="5934" actId="478"/>
          <ac:picMkLst>
            <pc:docMk/>
            <pc:sldMk cId="1168559187" sldId="270"/>
            <ac:picMk id="4" creationId="{6D539F6F-4889-AA22-4B12-61029373C8CB}"/>
          </ac:picMkLst>
        </pc:picChg>
        <pc:picChg chg="add del mod">
          <ac:chgData name="Emily Lipscombe" userId="9c99ec46-79bd-4630-945d-a9b45e419c87" providerId="ADAL" clId="{B32787DF-A007-48FE-8640-82C604261CBE}" dt="2023-02-27T09:20:30.619" v="5951" actId="478"/>
          <ac:picMkLst>
            <pc:docMk/>
            <pc:sldMk cId="1168559187" sldId="270"/>
            <ac:picMk id="5" creationId="{2A2C21FD-BA3A-06B6-6474-97407DABD077}"/>
          </ac:picMkLst>
        </pc:picChg>
        <pc:picChg chg="mod">
          <ac:chgData name="Emily Lipscombe" userId="9c99ec46-79bd-4630-945d-a9b45e419c87" providerId="ADAL" clId="{B32787DF-A007-48FE-8640-82C604261CBE}" dt="2023-02-27T09:20:30.930" v="5952"/>
          <ac:picMkLst>
            <pc:docMk/>
            <pc:sldMk cId="1168559187" sldId="270"/>
            <ac:picMk id="8" creationId="{C49A8F1E-FA3A-4CEC-CB2E-9C03131A9185}"/>
          </ac:picMkLst>
        </pc:picChg>
      </pc:sldChg>
      <pc:sldChg chg="addSp delSp modSp add mod ord modNotesTx">
        <pc:chgData name="Emily Lipscombe" userId="9c99ec46-79bd-4630-945d-a9b45e419c87" providerId="ADAL" clId="{B32787DF-A007-48FE-8640-82C604261CBE}" dt="2023-02-27T09:28:25.110" v="6044"/>
        <pc:sldMkLst>
          <pc:docMk/>
          <pc:sldMk cId="2850185668" sldId="272"/>
        </pc:sldMkLst>
        <pc:spChg chg="del mod">
          <ac:chgData name="Emily Lipscombe" userId="9c99ec46-79bd-4630-945d-a9b45e419c87" providerId="ADAL" clId="{B32787DF-A007-48FE-8640-82C604261CBE}" dt="2023-02-15T11:53:14.402" v="1062" actId="478"/>
          <ac:spMkLst>
            <pc:docMk/>
            <pc:sldMk cId="2850185668" sldId="272"/>
            <ac:spMk id="2" creationId="{76C61381-F40E-2E63-C137-1BD593BA4669}"/>
          </ac:spMkLst>
        </pc:spChg>
        <pc:spChg chg="del mod">
          <ac:chgData name="Emily Lipscombe" userId="9c99ec46-79bd-4630-945d-a9b45e419c87" providerId="ADAL" clId="{B32787DF-A007-48FE-8640-82C604261CBE}" dt="2023-02-15T11:53:18.791" v="1064" actId="478"/>
          <ac:spMkLst>
            <pc:docMk/>
            <pc:sldMk cId="2850185668" sldId="272"/>
            <ac:spMk id="3" creationId="{2CB889C9-6E84-EAC7-EDE8-909E968A0618}"/>
          </ac:spMkLst>
        </pc:spChg>
        <pc:spChg chg="add del mod">
          <ac:chgData name="Emily Lipscombe" userId="9c99ec46-79bd-4630-945d-a9b45e419c87" providerId="ADAL" clId="{B32787DF-A007-48FE-8640-82C604261CBE}" dt="2023-02-15T11:53:17.131" v="1063" actId="478"/>
          <ac:spMkLst>
            <pc:docMk/>
            <pc:sldMk cId="2850185668" sldId="272"/>
            <ac:spMk id="7" creationId="{D5B1771A-7C8B-AD20-292E-3325CA2B25D3}"/>
          </ac:spMkLst>
        </pc:spChg>
        <pc:picChg chg="add mod modCrop">
          <ac:chgData name="Emily Lipscombe" userId="9c99ec46-79bd-4630-945d-a9b45e419c87" providerId="ADAL" clId="{B32787DF-A007-48FE-8640-82C604261CBE}" dt="2023-02-15T11:54:33.314" v="1073" actId="1076"/>
          <ac:picMkLst>
            <pc:docMk/>
            <pc:sldMk cId="2850185668" sldId="272"/>
            <ac:picMk id="5" creationId="{196C0DAE-D56E-E9FB-B546-7DBA6E28D213}"/>
          </ac:picMkLst>
        </pc:picChg>
      </pc:sldChg>
      <pc:sldChg chg="addSp delSp modSp add mod ord modNotesTx">
        <pc:chgData name="Emily Lipscombe" userId="9c99ec46-79bd-4630-945d-a9b45e419c87" providerId="ADAL" clId="{B32787DF-A007-48FE-8640-82C604261CBE}" dt="2023-02-27T09:23:13.298" v="6013" actId="404"/>
        <pc:sldMkLst>
          <pc:docMk/>
          <pc:sldMk cId="4186362220" sldId="273"/>
        </pc:sldMkLst>
        <pc:spChg chg="mod">
          <ac:chgData name="Emily Lipscombe" userId="9c99ec46-79bd-4630-945d-a9b45e419c87" providerId="ADAL" clId="{B32787DF-A007-48FE-8640-82C604261CBE}" dt="2023-02-24T08:35:02.188" v="3801" actId="20577"/>
          <ac:spMkLst>
            <pc:docMk/>
            <pc:sldMk cId="4186362220" sldId="273"/>
            <ac:spMk id="2" creationId="{76C61381-F40E-2E63-C137-1BD593BA4669}"/>
          </ac:spMkLst>
        </pc:spChg>
        <pc:spChg chg="mod">
          <ac:chgData name="Emily Lipscombe" userId="9c99ec46-79bd-4630-945d-a9b45e419c87" providerId="ADAL" clId="{B32787DF-A007-48FE-8640-82C604261CBE}" dt="2023-02-27T08:28:25.724" v="5058" actId="20577"/>
          <ac:spMkLst>
            <pc:docMk/>
            <pc:sldMk cId="4186362220" sldId="273"/>
            <ac:spMk id="3" creationId="{2CB889C9-6E84-EAC7-EDE8-909E968A0618}"/>
          </ac:spMkLst>
        </pc:spChg>
        <pc:spChg chg="add mod">
          <ac:chgData name="Emily Lipscombe" userId="9c99ec46-79bd-4630-945d-a9b45e419c87" providerId="ADAL" clId="{B32787DF-A007-48FE-8640-82C604261CBE}" dt="2023-02-27T09:23:13.298" v="6013" actId="404"/>
          <ac:spMkLst>
            <pc:docMk/>
            <pc:sldMk cId="4186362220" sldId="273"/>
            <ac:spMk id="4" creationId="{18E54729-A954-E116-00E3-DD92DF2521BD}"/>
          </ac:spMkLst>
        </pc:spChg>
        <pc:spChg chg="mod">
          <ac:chgData name="Emily Lipscombe" userId="9c99ec46-79bd-4630-945d-a9b45e419c87" providerId="ADAL" clId="{B32787DF-A007-48FE-8640-82C604261CBE}" dt="2023-02-27T09:23:08.845" v="6012"/>
          <ac:spMkLst>
            <pc:docMk/>
            <pc:sldMk cId="4186362220" sldId="273"/>
            <ac:spMk id="7" creationId="{81BC4707-F8A3-FB25-9C07-06083A98F29F}"/>
          </ac:spMkLst>
        </pc:spChg>
        <pc:grpChg chg="add mod">
          <ac:chgData name="Emily Lipscombe" userId="9c99ec46-79bd-4630-945d-a9b45e419c87" providerId="ADAL" clId="{B32787DF-A007-48FE-8640-82C604261CBE}" dt="2023-02-27T09:23:08.845" v="6012"/>
          <ac:grpSpMkLst>
            <pc:docMk/>
            <pc:sldMk cId="4186362220" sldId="273"/>
            <ac:grpSpMk id="5" creationId="{AC24A17F-D9CA-9AF0-3F84-CBF48261651B}"/>
          </ac:grpSpMkLst>
        </pc:grpChg>
        <pc:picChg chg="mod">
          <ac:chgData name="Emily Lipscombe" userId="9c99ec46-79bd-4630-945d-a9b45e419c87" providerId="ADAL" clId="{B32787DF-A007-48FE-8640-82C604261CBE}" dt="2023-02-27T09:23:08.845" v="6012"/>
          <ac:picMkLst>
            <pc:docMk/>
            <pc:sldMk cId="4186362220" sldId="273"/>
            <ac:picMk id="6" creationId="{4BD2B740-2B48-F75E-68F8-A7680FFD5683}"/>
          </ac:picMkLst>
        </pc:picChg>
        <pc:picChg chg="add del mod">
          <ac:chgData name="Emily Lipscombe" userId="9c99ec46-79bd-4630-945d-a9b45e419c87" providerId="ADAL" clId="{B32787DF-A007-48FE-8640-82C604261CBE}" dt="2023-02-27T08:29:31.353" v="5063" actId="478"/>
          <ac:picMkLst>
            <pc:docMk/>
            <pc:sldMk cId="4186362220" sldId="273"/>
            <ac:picMk id="1026" creationId="{E0A455C3-C8D0-0CFD-FAD0-9CF4ADC8A2F3}"/>
          </ac:picMkLst>
        </pc:picChg>
        <pc:picChg chg="del">
          <ac:chgData name="Emily Lipscombe" userId="9c99ec46-79bd-4630-945d-a9b45e419c87" providerId="ADAL" clId="{B32787DF-A007-48FE-8640-82C604261CBE}" dt="2023-02-27T08:30:55.696" v="5090" actId="478"/>
          <ac:picMkLst>
            <pc:docMk/>
            <pc:sldMk cId="4186362220" sldId="273"/>
            <ac:picMk id="3074" creationId="{4650E282-320B-5556-558F-CB8C0D347D41}"/>
          </ac:picMkLst>
        </pc:picChg>
      </pc:sldChg>
      <pc:sldChg chg="addSp delSp modSp add mod ord modNotesTx">
        <pc:chgData name="Emily Lipscombe" userId="9c99ec46-79bd-4630-945d-a9b45e419c87" providerId="ADAL" clId="{B32787DF-A007-48FE-8640-82C604261CBE}" dt="2023-02-27T09:28:47.634" v="6046"/>
        <pc:sldMkLst>
          <pc:docMk/>
          <pc:sldMk cId="3991340964" sldId="274"/>
        </pc:sldMkLst>
        <pc:spChg chg="del">
          <ac:chgData name="Emily Lipscombe" userId="9c99ec46-79bd-4630-945d-a9b45e419c87" providerId="ADAL" clId="{B32787DF-A007-48FE-8640-82C604261CBE}" dt="2023-02-15T12:07:21.493" v="1974" actId="478"/>
          <ac:spMkLst>
            <pc:docMk/>
            <pc:sldMk cId="3991340964" sldId="274"/>
            <ac:spMk id="2" creationId="{71DA38E5-7DCF-E679-4BBA-038DA0B0E0D3}"/>
          </ac:spMkLst>
        </pc:spChg>
        <pc:spChg chg="del">
          <ac:chgData name="Emily Lipscombe" userId="9c99ec46-79bd-4630-945d-a9b45e419c87" providerId="ADAL" clId="{B32787DF-A007-48FE-8640-82C604261CBE}" dt="2023-02-15T12:03:45.785" v="1937" actId="478"/>
          <ac:spMkLst>
            <pc:docMk/>
            <pc:sldMk cId="3991340964" sldId="274"/>
            <ac:spMk id="3" creationId="{8FD17660-3A44-B35A-510C-1E43BDC7BB84}"/>
          </ac:spMkLst>
        </pc:spChg>
        <pc:spChg chg="add del mod">
          <ac:chgData name="Emily Lipscombe" userId="9c99ec46-79bd-4630-945d-a9b45e419c87" providerId="ADAL" clId="{B32787DF-A007-48FE-8640-82C604261CBE}" dt="2023-02-15T12:07:13.359" v="1970" actId="478"/>
          <ac:spMkLst>
            <pc:docMk/>
            <pc:sldMk cId="3991340964" sldId="274"/>
            <ac:spMk id="5" creationId="{6937C5AC-C337-7A82-11DB-CE13F765DCFA}"/>
          </ac:spMkLst>
        </pc:spChg>
        <pc:spChg chg="add del mod">
          <ac:chgData name="Emily Lipscombe" userId="9c99ec46-79bd-4630-945d-a9b45e419c87" providerId="ADAL" clId="{B32787DF-A007-48FE-8640-82C604261CBE}" dt="2023-02-15T12:05:43.506" v="1963" actId="478"/>
          <ac:spMkLst>
            <pc:docMk/>
            <pc:sldMk cId="3991340964" sldId="274"/>
            <ac:spMk id="6" creationId="{2D5CB728-B6D9-2F01-932A-6FBCE9C03A7A}"/>
          </ac:spMkLst>
        </pc:spChg>
        <pc:spChg chg="add del mod">
          <ac:chgData name="Emily Lipscombe" userId="9c99ec46-79bd-4630-945d-a9b45e419c87" providerId="ADAL" clId="{B32787DF-A007-48FE-8640-82C604261CBE}" dt="2023-02-15T12:07:23.389" v="1975" actId="478"/>
          <ac:spMkLst>
            <pc:docMk/>
            <pc:sldMk cId="3991340964" sldId="274"/>
            <ac:spMk id="8" creationId="{0C94AE02-6A05-70A8-C496-4C1897BF62D2}"/>
          </ac:spMkLst>
        </pc:spChg>
        <pc:spChg chg="add mod">
          <ac:chgData name="Emily Lipscombe" userId="9c99ec46-79bd-4630-945d-a9b45e419c87" providerId="ADAL" clId="{B32787DF-A007-48FE-8640-82C604261CBE}" dt="2023-02-15T12:17:19.331" v="2005" actId="1076"/>
          <ac:spMkLst>
            <pc:docMk/>
            <pc:sldMk cId="3991340964" sldId="274"/>
            <ac:spMk id="9" creationId="{1C5A4B6D-47C0-21B8-8D05-2E3ECD5DF78E}"/>
          </ac:spMkLst>
        </pc:spChg>
        <pc:picChg chg="add del mod">
          <ac:chgData name="Emily Lipscombe" userId="9c99ec46-79bd-4630-945d-a9b45e419c87" providerId="ADAL" clId="{B32787DF-A007-48FE-8640-82C604261CBE}" dt="2023-02-15T12:07:24.838" v="1976" actId="478"/>
          <ac:picMkLst>
            <pc:docMk/>
            <pc:sldMk cId="3991340964" sldId="274"/>
            <ac:picMk id="2050" creationId="{21CDFA28-4BEE-5745-3431-C4D9DB7DCDD2}"/>
          </ac:picMkLst>
        </pc:picChg>
      </pc:sldChg>
      <pc:sldChg chg="addSp delSp modSp add mod modNotesTx">
        <pc:chgData name="Emily Lipscombe" userId="9c99ec46-79bd-4630-945d-a9b45e419c87" providerId="ADAL" clId="{B32787DF-A007-48FE-8640-82C604261CBE}" dt="2023-03-01T14:28:48.506" v="6583"/>
        <pc:sldMkLst>
          <pc:docMk/>
          <pc:sldMk cId="4069760375" sldId="275"/>
        </pc:sldMkLst>
        <pc:spChg chg="del">
          <ac:chgData name="Emily Lipscombe" userId="9c99ec46-79bd-4630-945d-a9b45e419c87" providerId="ADAL" clId="{B32787DF-A007-48FE-8640-82C604261CBE}" dt="2023-02-15T12:21:05.115" v="2123" actId="478"/>
          <ac:spMkLst>
            <pc:docMk/>
            <pc:sldMk cId="4069760375" sldId="275"/>
            <ac:spMk id="2" creationId="{A3D9B133-E2D7-291D-BEB8-856676DDEF17}"/>
          </ac:spMkLst>
        </pc:spChg>
        <pc:spChg chg="del mod">
          <ac:chgData name="Emily Lipscombe" userId="9c99ec46-79bd-4630-945d-a9b45e419c87" providerId="ADAL" clId="{B32787DF-A007-48FE-8640-82C604261CBE}" dt="2023-02-15T12:19:47.711" v="2044" actId="478"/>
          <ac:spMkLst>
            <pc:docMk/>
            <pc:sldMk cId="4069760375" sldId="275"/>
            <ac:spMk id="3" creationId="{9863A589-4751-77B5-1EF4-CD88B3379CBE}"/>
          </ac:spMkLst>
        </pc:spChg>
        <pc:spChg chg="add del mod">
          <ac:chgData name="Emily Lipscombe" userId="9c99ec46-79bd-4630-945d-a9b45e419c87" providerId="ADAL" clId="{B32787DF-A007-48FE-8640-82C604261CBE}" dt="2023-02-15T12:21:07.323" v="2124" actId="478"/>
          <ac:spMkLst>
            <pc:docMk/>
            <pc:sldMk cId="4069760375" sldId="275"/>
            <ac:spMk id="6" creationId="{99654BC9-74AF-8A97-B2F3-B515360224B5}"/>
          </ac:spMkLst>
        </pc:spChg>
        <pc:graphicFrameChg chg="add mod modGraphic">
          <ac:chgData name="Emily Lipscombe" userId="9c99ec46-79bd-4630-945d-a9b45e419c87" providerId="ADAL" clId="{B32787DF-A007-48FE-8640-82C604261CBE}" dt="2023-03-01T14:28:48.506" v="6583"/>
          <ac:graphicFrameMkLst>
            <pc:docMk/>
            <pc:sldMk cId="4069760375" sldId="275"/>
            <ac:graphicFrameMk id="4" creationId="{23182AC0-07AF-4B34-B365-B513FCDB3591}"/>
          </ac:graphicFrameMkLst>
        </pc:graphicFrameChg>
        <pc:cxnChg chg="add mod">
          <ac:chgData name="Emily Lipscombe" userId="9c99ec46-79bd-4630-945d-a9b45e419c87" providerId="ADAL" clId="{B32787DF-A007-48FE-8640-82C604261CBE}" dt="2023-02-15T12:22:01.860" v="2132" actId="11529"/>
          <ac:cxnSpMkLst>
            <pc:docMk/>
            <pc:sldMk cId="4069760375" sldId="275"/>
            <ac:cxnSpMk id="8" creationId="{FCE35D9D-AD13-81B7-9EB6-81F5F700720F}"/>
          </ac:cxnSpMkLst>
        </pc:cxnChg>
      </pc:sldChg>
      <pc:sldChg chg="addSp delSp modSp add mod">
        <pc:chgData name="Emily Lipscombe" userId="9c99ec46-79bd-4630-945d-a9b45e419c87" providerId="ADAL" clId="{B32787DF-A007-48FE-8640-82C604261CBE}" dt="2023-02-24T08:45:46.019" v="4564" actId="20577"/>
        <pc:sldMkLst>
          <pc:docMk/>
          <pc:sldMk cId="733609586" sldId="276"/>
        </pc:sldMkLst>
        <pc:spChg chg="mod">
          <ac:chgData name="Emily Lipscombe" userId="9c99ec46-79bd-4630-945d-a9b45e419c87" providerId="ADAL" clId="{B32787DF-A007-48FE-8640-82C604261CBE}" dt="2023-02-21T15:48:14.466" v="2670" actId="20577"/>
          <ac:spMkLst>
            <pc:docMk/>
            <pc:sldMk cId="733609586" sldId="276"/>
            <ac:spMk id="2" creationId="{71DA38E5-7DCF-E679-4BBA-038DA0B0E0D3}"/>
          </ac:spMkLst>
        </pc:spChg>
        <pc:spChg chg="del">
          <ac:chgData name="Emily Lipscombe" userId="9c99ec46-79bd-4630-945d-a9b45e419c87" providerId="ADAL" clId="{B32787DF-A007-48FE-8640-82C604261CBE}" dt="2023-02-15T13:25:50.519" v="2440" actId="478"/>
          <ac:spMkLst>
            <pc:docMk/>
            <pc:sldMk cId="733609586" sldId="276"/>
            <ac:spMk id="3" creationId="{8FD17660-3A44-B35A-510C-1E43BDC7BB84}"/>
          </ac:spMkLst>
        </pc:spChg>
        <pc:spChg chg="add mod">
          <ac:chgData name="Emily Lipscombe" userId="9c99ec46-79bd-4630-945d-a9b45e419c87" providerId="ADAL" clId="{B32787DF-A007-48FE-8640-82C604261CBE}" dt="2023-02-24T08:45:46.019" v="4564" actId="20577"/>
          <ac:spMkLst>
            <pc:docMk/>
            <pc:sldMk cId="733609586" sldId="276"/>
            <ac:spMk id="5" creationId="{3EE4D514-3EC6-5BCC-13EA-9532CF359B5B}"/>
          </ac:spMkLst>
        </pc:spChg>
      </pc:sldChg>
      <pc:sldChg chg="addSp delSp modSp mod">
        <pc:chgData name="Emily Lipscombe" userId="9c99ec46-79bd-4630-945d-a9b45e419c87" providerId="ADAL" clId="{B32787DF-A007-48FE-8640-82C604261CBE}" dt="2023-02-27T09:20:11.707" v="5943" actId="164"/>
        <pc:sldMkLst>
          <pc:docMk/>
          <pc:sldMk cId="4238345286" sldId="277"/>
        </pc:sldMkLst>
        <pc:spChg chg="mod">
          <ac:chgData name="Emily Lipscombe" userId="9c99ec46-79bd-4630-945d-a9b45e419c87" providerId="ADAL" clId="{B32787DF-A007-48FE-8640-82C604261CBE}" dt="2023-02-27T09:13:15.294" v="5840" actId="122"/>
          <ac:spMkLst>
            <pc:docMk/>
            <pc:sldMk cId="4238345286" sldId="277"/>
            <ac:spMk id="2" creationId="{74EF7258-76B1-579A-69C9-56001D101E05}"/>
          </ac:spMkLst>
        </pc:spChg>
        <pc:spChg chg="mod">
          <ac:chgData name="Emily Lipscombe" userId="9c99ec46-79bd-4630-945d-a9b45e419c87" providerId="ADAL" clId="{B32787DF-A007-48FE-8640-82C604261CBE}" dt="2023-02-27T09:15:10.430" v="5873" actId="20577"/>
          <ac:spMkLst>
            <pc:docMk/>
            <pc:sldMk cId="4238345286" sldId="277"/>
            <ac:spMk id="3" creationId="{9004BDC8-39E9-125D-CF6C-EDB76F3969AF}"/>
          </ac:spMkLst>
        </pc:spChg>
        <pc:spChg chg="del mod">
          <ac:chgData name="Emily Lipscombe" userId="9c99ec46-79bd-4630-945d-a9b45e419c87" providerId="ADAL" clId="{B32787DF-A007-48FE-8640-82C604261CBE}" dt="2023-02-27T09:11:45.407" v="5820" actId="478"/>
          <ac:spMkLst>
            <pc:docMk/>
            <pc:sldMk cId="4238345286" sldId="277"/>
            <ac:spMk id="5" creationId="{4BF816E0-4C67-4B7A-245A-28CD68844DAC}"/>
          </ac:spMkLst>
        </pc:spChg>
        <pc:spChg chg="add mod">
          <ac:chgData name="Emily Lipscombe" userId="9c99ec46-79bd-4630-945d-a9b45e419c87" providerId="ADAL" clId="{B32787DF-A007-48FE-8640-82C604261CBE}" dt="2023-02-27T09:20:11.707" v="5943" actId="164"/>
          <ac:spMkLst>
            <pc:docMk/>
            <pc:sldMk cId="4238345286" sldId="277"/>
            <ac:spMk id="7" creationId="{1BCF1F6D-7FC8-051F-4943-B8F447E88F30}"/>
          </ac:spMkLst>
        </pc:spChg>
        <pc:grpChg chg="add mod">
          <ac:chgData name="Emily Lipscombe" userId="9c99ec46-79bd-4630-945d-a9b45e419c87" providerId="ADAL" clId="{B32787DF-A007-48FE-8640-82C604261CBE}" dt="2023-02-27T09:20:11.707" v="5943" actId="164"/>
          <ac:grpSpMkLst>
            <pc:docMk/>
            <pc:sldMk cId="4238345286" sldId="277"/>
            <ac:grpSpMk id="9" creationId="{1F98A07F-7667-9745-EF52-A30A07EA08D2}"/>
          </ac:grpSpMkLst>
        </pc:grpChg>
        <pc:picChg chg="del">
          <ac:chgData name="Emily Lipscombe" userId="9c99ec46-79bd-4630-945d-a9b45e419c87" providerId="ADAL" clId="{B32787DF-A007-48FE-8640-82C604261CBE}" dt="2023-02-27T09:17:26.897" v="5920" actId="478"/>
          <ac:picMkLst>
            <pc:docMk/>
            <pc:sldMk cId="4238345286" sldId="277"/>
            <ac:picMk id="4" creationId="{BB3E1FC6-0C0B-C2A6-1EFC-2E5DE6988D53}"/>
          </ac:picMkLst>
        </pc:picChg>
        <pc:picChg chg="add del mod">
          <ac:chgData name="Emily Lipscombe" userId="9c99ec46-79bd-4630-945d-a9b45e419c87" providerId="ADAL" clId="{B32787DF-A007-48FE-8640-82C604261CBE}" dt="2023-02-27T09:19:17.100" v="5940" actId="478"/>
          <ac:picMkLst>
            <pc:docMk/>
            <pc:sldMk cId="4238345286" sldId="277"/>
            <ac:picMk id="6" creationId="{306C6570-567F-4503-C4E3-9F24B821BEAB}"/>
          </ac:picMkLst>
        </pc:picChg>
        <pc:picChg chg="add mod">
          <ac:chgData name="Emily Lipscombe" userId="9c99ec46-79bd-4630-945d-a9b45e419c87" providerId="ADAL" clId="{B32787DF-A007-48FE-8640-82C604261CBE}" dt="2023-02-27T09:20:11.707" v="5943" actId="164"/>
          <ac:picMkLst>
            <pc:docMk/>
            <pc:sldMk cId="4238345286" sldId="277"/>
            <ac:picMk id="8" creationId="{326228B7-2C70-28F6-2BC8-536B78014D35}"/>
          </ac:picMkLst>
        </pc:picChg>
      </pc:sldChg>
      <pc:sldChg chg="addSp modSp mod ord modNotesTx">
        <pc:chgData name="Emily Lipscombe" userId="9c99ec46-79bd-4630-945d-a9b45e419c87" providerId="ADAL" clId="{B32787DF-A007-48FE-8640-82C604261CBE}" dt="2023-03-01T14:30:11.966" v="6585" actId="20577"/>
        <pc:sldMkLst>
          <pc:docMk/>
          <pc:sldMk cId="714690617" sldId="279"/>
        </pc:sldMkLst>
        <pc:spChg chg="mod">
          <ac:chgData name="Emily Lipscombe" userId="9c99ec46-79bd-4630-945d-a9b45e419c87" providerId="ADAL" clId="{B32787DF-A007-48FE-8640-82C604261CBE}" dt="2023-02-24T08:42:13.938" v="4532" actId="20577"/>
          <ac:spMkLst>
            <pc:docMk/>
            <pc:sldMk cId="714690617" sldId="279"/>
            <ac:spMk id="2" creationId="{3DD9E815-860C-3B97-0C6C-92B20AF3B9A2}"/>
          </ac:spMkLst>
        </pc:spChg>
        <pc:spChg chg="mod">
          <ac:chgData name="Emily Lipscombe" userId="9c99ec46-79bd-4630-945d-a9b45e419c87" providerId="ADAL" clId="{B32787DF-A007-48FE-8640-82C604261CBE}" dt="2023-03-01T14:30:11.966" v="6585" actId="20577"/>
          <ac:spMkLst>
            <pc:docMk/>
            <pc:sldMk cId="714690617" sldId="279"/>
            <ac:spMk id="5" creationId="{1CAFA162-A89C-D5E7-9B06-DCB60F52DE48}"/>
          </ac:spMkLst>
        </pc:spChg>
        <pc:grpChg chg="add mod">
          <ac:chgData name="Emily Lipscombe" userId="9c99ec46-79bd-4630-945d-a9b45e419c87" providerId="ADAL" clId="{B32787DF-A007-48FE-8640-82C604261CBE}" dt="2023-02-27T09:29:52" v="6049"/>
          <ac:grpSpMkLst>
            <pc:docMk/>
            <pc:sldMk cId="714690617" sldId="279"/>
            <ac:grpSpMk id="3" creationId="{052252D1-B407-CE70-5DF5-FCA084714505}"/>
          </ac:grpSpMkLst>
        </pc:grpChg>
        <pc:picChg chg="mod">
          <ac:chgData name="Emily Lipscombe" userId="9c99ec46-79bd-4630-945d-a9b45e419c87" providerId="ADAL" clId="{B32787DF-A007-48FE-8640-82C604261CBE}" dt="2023-02-27T09:29:52" v="6049"/>
          <ac:picMkLst>
            <pc:docMk/>
            <pc:sldMk cId="714690617" sldId="279"/>
            <ac:picMk id="4" creationId="{C90EF9EF-82F1-F70C-D1C2-E8F1E16EE554}"/>
          </ac:picMkLst>
        </pc:picChg>
      </pc:sldChg>
      <pc:sldChg chg="addSp modSp mod modNotesTx">
        <pc:chgData name="Emily Lipscombe" userId="9c99ec46-79bd-4630-945d-a9b45e419c87" providerId="ADAL" clId="{B32787DF-A007-48FE-8640-82C604261CBE}" dt="2023-02-27T09:23:43.737" v="6019"/>
        <pc:sldMkLst>
          <pc:docMk/>
          <pc:sldMk cId="2327255712" sldId="280"/>
        </pc:sldMkLst>
        <pc:spChg chg="mod">
          <ac:chgData name="Emily Lipscombe" userId="9c99ec46-79bd-4630-945d-a9b45e419c87" providerId="ADAL" clId="{B32787DF-A007-48FE-8640-82C604261CBE}" dt="2023-02-24T08:42:21.598" v="4542" actId="27636"/>
          <ac:spMkLst>
            <pc:docMk/>
            <pc:sldMk cId="2327255712" sldId="280"/>
            <ac:spMk id="2" creationId="{3DD9E815-860C-3B97-0C6C-92B20AF3B9A2}"/>
          </ac:spMkLst>
        </pc:spChg>
        <pc:spChg chg="mod">
          <ac:chgData name="Emily Lipscombe" userId="9c99ec46-79bd-4630-945d-a9b45e419c87" providerId="ADAL" clId="{B32787DF-A007-48FE-8640-82C604261CBE}" dt="2023-02-27T09:23:43.737" v="6019"/>
          <ac:spMkLst>
            <pc:docMk/>
            <pc:sldMk cId="2327255712" sldId="280"/>
            <ac:spMk id="5" creationId="{FC98CB41-ECDA-67F0-B3DF-6542907FF3D2}"/>
          </ac:spMkLst>
        </pc:spChg>
        <pc:grpChg chg="add mod">
          <ac:chgData name="Emily Lipscombe" userId="9c99ec46-79bd-4630-945d-a9b45e419c87" providerId="ADAL" clId="{B32787DF-A007-48FE-8640-82C604261CBE}" dt="2023-02-27T09:23:43.737" v="6019"/>
          <ac:grpSpMkLst>
            <pc:docMk/>
            <pc:sldMk cId="2327255712" sldId="280"/>
            <ac:grpSpMk id="3" creationId="{A8EBFF8E-CFD7-C034-2C02-BE817F2673D2}"/>
          </ac:grpSpMkLst>
        </pc:grpChg>
        <pc:picChg chg="mod">
          <ac:chgData name="Emily Lipscombe" userId="9c99ec46-79bd-4630-945d-a9b45e419c87" providerId="ADAL" clId="{B32787DF-A007-48FE-8640-82C604261CBE}" dt="2023-02-27T09:23:43.737" v="6019"/>
          <ac:picMkLst>
            <pc:docMk/>
            <pc:sldMk cId="2327255712" sldId="280"/>
            <ac:picMk id="4" creationId="{5168B0B6-6C96-AEB8-CB34-B157B679B20C}"/>
          </ac:picMkLst>
        </pc:picChg>
      </pc:sldChg>
      <pc:sldChg chg="addSp delSp modSp mod">
        <pc:chgData name="Emily Lipscombe" userId="9c99ec46-79bd-4630-945d-a9b45e419c87" providerId="ADAL" clId="{B32787DF-A007-48FE-8640-82C604261CBE}" dt="2023-02-27T09:20:19.503" v="5946"/>
        <pc:sldMkLst>
          <pc:docMk/>
          <pc:sldMk cId="1962504042" sldId="281"/>
        </pc:sldMkLst>
        <pc:spChg chg="add mod">
          <ac:chgData name="Emily Lipscombe" userId="9c99ec46-79bd-4630-945d-a9b45e419c87" providerId="ADAL" clId="{B32787DF-A007-48FE-8640-82C604261CBE}" dt="2023-02-27T09:16:20.027" v="5885" actId="27636"/>
          <ac:spMkLst>
            <pc:docMk/>
            <pc:sldMk cId="1962504042" sldId="281"/>
            <ac:spMk id="2" creationId="{96BF06A9-AEF0-4F93-9E32-5D1C20257FA2}"/>
          </ac:spMkLst>
        </pc:spChg>
        <pc:spChg chg="mod">
          <ac:chgData name="Emily Lipscombe" userId="9c99ec46-79bd-4630-945d-a9b45e419c87" providerId="ADAL" clId="{B32787DF-A007-48FE-8640-82C604261CBE}" dt="2023-02-27T09:14:41.437" v="5842" actId="20577"/>
          <ac:spMkLst>
            <pc:docMk/>
            <pc:sldMk cId="1962504042" sldId="281"/>
            <ac:spMk id="3" creationId="{A61A9C90-497F-5787-3A3E-5431F21E6EA0}"/>
          </ac:spMkLst>
        </pc:spChg>
        <pc:spChg chg="add del mod">
          <ac:chgData name="Emily Lipscombe" userId="9c99ec46-79bd-4630-945d-a9b45e419c87" providerId="ADAL" clId="{B32787DF-A007-48FE-8640-82C604261CBE}" dt="2023-02-27T09:16:13.405" v="5880" actId="478"/>
          <ac:spMkLst>
            <pc:docMk/>
            <pc:sldMk cId="1962504042" sldId="281"/>
            <ac:spMk id="7" creationId="{E6EE256E-3478-0B13-E202-2A04A3C8B569}"/>
          </ac:spMkLst>
        </pc:spChg>
        <pc:spChg chg="add del mod">
          <ac:chgData name="Emily Lipscombe" userId="9c99ec46-79bd-4630-945d-a9b45e419c87" providerId="ADAL" clId="{B32787DF-A007-48FE-8640-82C604261CBE}" dt="2023-02-27T09:20:18.463" v="5945" actId="478"/>
          <ac:spMkLst>
            <pc:docMk/>
            <pc:sldMk cId="1962504042" sldId="281"/>
            <ac:spMk id="8" creationId="{B3527490-8CA4-E514-C037-3AF12676B106}"/>
          </ac:spMkLst>
        </pc:spChg>
        <pc:spChg chg="mod">
          <ac:chgData name="Emily Lipscombe" userId="9c99ec46-79bd-4630-945d-a9b45e419c87" providerId="ADAL" clId="{B32787DF-A007-48FE-8640-82C604261CBE}" dt="2023-02-27T09:20:19.503" v="5946"/>
          <ac:spMkLst>
            <pc:docMk/>
            <pc:sldMk cId="1962504042" sldId="281"/>
            <ac:spMk id="11" creationId="{9DF4F3FE-56F7-B33A-C615-564B1C7703F2}"/>
          </ac:spMkLst>
        </pc:spChg>
        <pc:grpChg chg="add mod">
          <ac:chgData name="Emily Lipscombe" userId="9c99ec46-79bd-4630-945d-a9b45e419c87" providerId="ADAL" clId="{B32787DF-A007-48FE-8640-82C604261CBE}" dt="2023-02-27T09:20:19.503" v="5946"/>
          <ac:grpSpMkLst>
            <pc:docMk/>
            <pc:sldMk cId="1962504042" sldId="281"/>
            <ac:grpSpMk id="10" creationId="{6AB5AA7D-7CF4-F4A3-D69A-CA7695A53031}"/>
          </ac:grpSpMkLst>
        </pc:grpChg>
        <pc:picChg chg="add del mod">
          <ac:chgData name="Emily Lipscombe" userId="9c99ec46-79bd-4630-945d-a9b45e419c87" providerId="ADAL" clId="{B32787DF-A007-48FE-8640-82C604261CBE}" dt="2023-02-27T09:19:14.320" v="5938" actId="478"/>
          <ac:picMkLst>
            <pc:docMk/>
            <pc:sldMk cId="1962504042" sldId="281"/>
            <ac:picMk id="4" creationId="{9A90989C-C363-600D-70D6-64987917F6B7}"/>
          </ac:picMkLst>
        </pc:picChg>
        <pc:picChg chg="add del mod">
          <ac:chgData name="Emily Lipscombe" userId="9c99ec46-79bd-4630-945d-a9b45e419c87" providerId="ADAL" clId="{B32787DF-A007-48FE-8640-82C604261CBE}" dt="2023-02-27T09:15:56.978" v="5877" actId="478"/>
          <ac:picMkLst>
            <pc:docMk/>
            <pc:sldMk cId="1962504042" sldId="281"/>
            <ac:picMk id="5" creationId="{573E785C-66CA-A509-FD45-E091978F77F3}"/>
          </ac:picMkLst>
        </pc:picChg>
        <pc:picChg chg="add del mod">
          <ac:chgData name="Emily Lipscombe" userId="9c99ec46-79bd-4630-945d-a9b45e419c87" providerId="ADAL" clId="{B32787DF-A007-48FE-8640-82C604261CBE}" dt="2023-02-27T09:15:56.332" v="5876" actId="478"/>
          <ac:picMkLst>
            <pc:docMk/>
            <pc:sldMk cId="1962504042" sldId="281"/>
            <ac:picMk id="6" creationId="{1BFAEC3F-D06D-930A-3142-DFC3F3045BAC}"/>
          </ac:picMkLst>
        </pc:picChg>
        <pc:picChg chg="add del mod">
          <ac:chgData name="Emily Lipscombe" userId="9c99ec46-79bd-4630-945d-a9b45e419c87" providerId="ADAL" clId="{B32787DF-A007-48FE-8640-82C604261CBE}" dt="2023-02-27T09:20:16.937" v="5944" actId="478"/>
          <ac:picMkLst>
            <pc:docMk/>
            <pc:sldMk cId="1962504042" sldId="281"/>
            <ac:picMk id="9" creationId="{E1F7BD7E-08E3-796C-D776-8A7FD82EF5B0}"/>
          </ac:picMkLst>
        </pc:picChg>
        <pc:picChg chg="mod">
          <ac:chgData name="Emily Lipscombe" userId="9c99ec46-79bd-4630-945d-a9b45e419c87" providerId="ADAL" clId="{B32787DF-A007-48FE-8640-82C604261CBE}" dt="2023-02-27T09:20:19.503" v="5946"/>
          <ac:picMkLst>
            <pc:docMk/>
            <pc:sldMk cId="1962504042" sldId="281"/>
            <ac:picMk id="12" creationId="{C2F5AD76-74E3-B3FA-B7BE-16768DB799F8}"/>
          </ac:picMkLst>
        </pc:picChg>
      </pc:sldChg>
      <pc:sldChg chg="addSp delSp modSp add mod">
        <pc:chgData name="Emily Lipscombe" userId="9c99ec46-79bd-4630-945d-a9b45e419c87" providerId="ADAL" clId="{B32787DF-A007-48FE-8640-82C604261CBE}" dt="2023-02-28T17:15:42.480" v="6473" actId="1076"/>
        <pc:sldMkLst>
          <pc:docMk/>
          <pc:sldMk cId="2911380874" sldId="282"/>
        </pc:sldMkLst>
        <pc:spChg chg="mod">
          <ac:chgData name="Emily Lipscombe" userId="9c99ec46-79bd-4630-945d-a9b45e419c87" providerId="ADAL" clId="{B32787DF-A007-48FE-8640-82C604261CBE}" dt="2023-02-21T15:48:26.786" v="2683" actId="20577"/>
          <ac:spMkLst>
            <pc:docMk/>
            <pc:sldMk cId="2911380874" sldId="282"/>
            <ac:spMk id="2" creationId="{71DA38E5-7DCF-E679-4BBA-038DA0B0E0D3}"/>
          </ac:spMkLst>
        </pc:spChg>
        <pc:spChg chg="mod">
          <ac:chgData name="Emily Lipscombe" userId="9c99ec46-79bd-4630-945d-a9b45e419c87" providerId="ADAL" clId="{B32787DF-A007-48FE-8640-82C604261CBE}" dt="2023-02-28T17:15:42.480" v="6473" actId="1076"/>
          <ac:spMkLst>
            <pc:docMk/>
            <pc:sldMk cId="2911380874" sldId="282"/>
            <ac:spMk id="3" creationId="{84A7DF45-A1FE-30A0-647A-47F835A30120}"/>
          </ac:spMkLst>
        </pc:spChg>
        <pc:spChg chg="mod">
          <ac:chgData name="Emily Lipscombe" userId="9c99ec46-79bd-4630-945d-a9b45e419c87" providerId="ADAL" clId="{B32787DF-A007-48FE-8640-82C604261CBE}" dt="2023-02-28T17:14:36.506" v="6463" actId="14100"/>
          <ac:spMkLst>
            <pc:docMk/>
            <pc:sldMk cId="2911380874" sldId="282"/>
            <ac:spMk id="4" creationId="{0CF9F4EA-0672-268C-F193-A1D9820564E1}"/>
          </ac:spMkLst>
        </pc:spChg>
        <pc:spChg chg="mod">
          <ac:chgData name="Emily Lipscombe" userId="9c99ec46-79bd-4630-945d-a9b45e419c87" providerId="ADAL" clId="{B32787DF-A007-48FE-8640-82C604261CBE}" dt="2023-02-28T17:14:39.852" v="6464" actId="1076"/>
          <ac:spMkLst>
            <pc:docMk/>
            <pc:sldMk cId="2911380874" sldId="282"/>
            <ac:spMk id="5" creationId="{3EE4D514-3EC6-5BCC-13EA-9532CF359B5B}"/>
          </ac:spMkLst>
        </pc:spChg>
        <pc:spChg chg="mod">
          <ac:chgData name="Emily Lipscombe" userId="9c99ec46-79bd-4630-945d-a9b45e419c87" providerId="ADAL" clId="{B32787DF-A007-48FE-8640-82C604261CBE}" dt="2023-02-28T17:14:46.014" v="6465" actId="1076"/>
          <ac:spMkLst>
            <pc:docMk/>
            <pc:sldMk cId="2911380874" sldId="282"/>
            <ac:spMk id="6" creationId="{74188057-0E16-4C81-C450-6B785FB1AB04}"/>
          </ac:spMkLst>
        </pc:spChg>
        <pc:picChg chg="del mod">
          <ac:chgData name="Emily Lipscombe" userId="9c99ec46-79bd-4630-945d-a9b45e419c87" providerId="ADAL" clId="{B32787DF-A007-48FE-8640-82C604261CBE}" dt="2023-02-28T17:12:54.927" v="6451" actId="478"/>
          <ac:picMkLst>
            <pc:docMk/>
            <pc:sldMk cId="2911380874" sldId="282"/>
            <ac:picMk id="7" creationId="{8A7C356B-1A45-065D-C15F-27ABCD92B914}"/>
          </ac:picMkLst>
        </pc:picChg>
        <pc:picChg chg="add del mod">
          <ac:chgData name="Emily Lipscombe" userId="9c99ec46-79bd-4630-945d-a9b45e419c87" providerId="ADAL" clId="{B32787DF-A007-48FE-8640-82C604261CBE}" dt="2023-02-28T17:13:05.783" v="6453" actId="478"/>
          <ac:picMkLst>
            <pc:docMk/>
            <pc:sldMk cId="2911380874" sldId="282"/>
            <ac:picMk id="8" creationId="{2B279503-6209-C819-D854-BCC26577CB13}"/>
          </ac:picMkLst>
        </pc:picChg>
      </pc:sldChg>
      <pc:sldChg chg="add del">
        <pc:chgData name="Emily Lipscombe" userId="9c99ec46-79bd-4630-945d-a9b45e419c87" providerId="ADAL" clId="{B32787DF-A007-48FE-8640-82C604261CBE}" dt="2023-02-21T15:48:48.983" v="2694" actId="47"/>
        <pc:sldMkLst>
          <pc:docMk/>
          <pc:sldMk cId="1444020622" sldId="283"/>
        </pc:sldMkLst>
      </pc:sldChg>
      <pc:sldChg chg="addSp delSp modSp add mod ord modNotesTx">
        <pc:chgData name="Emily Lipscombe" userId="9c99ec46-79bd-4630-945d-a9b45e419c87" providerId="ADAL" clId="{B32787DF-A007-48FE-8640-82C604261CBE}" dt="2023-02-27T08:54:11.902" v="5602" actId="20577"/>
        <pc:sldMkLst>
          <pc:docMk/>
          <pc:sldMk cId="3356845438" sldId="283"/>
        </pc:sldMkLst>
        <pc:spChg chg="mod">
          <ac:chgData name="Emily Lipscombe" userId="9c99ec46-79bd-4630-945d-a9b45e419c87" providerId="ADAL" clId="{B32787DF-A007-48FE-8640-82C604261CBE}" dt="2023-02-24T09:19:04.083" v="4619" actId="207"/>
          <ac:spMkLst>
            <pc:docMk/>
            <pc:sldMk cId="3356845438" sldId="283"/>
            <ac:spMk id="2" creationId="{F933B3E0-7C5C-B1AF-CEC0-684917FE258B}"/>
          </ac:spMkLst>
        </pc:spChg>
        <pc:spChg chg="del">
          <ac:chgData name="Emily Lipscombe" userId="9c99ec46-79bd-4630-945d-a9b45e419c87" providerId="ADAL" clId="{B32787DF-A007-48FE-8640-82C604261CBE}" dt="2023-02-21T15:49:06.899" v="2715" actId="478"/>
          <ac:spMkLst>
            <pc:docMk/>
            <pc:sldMk cId="3356845438" sldId="283"/>
            <ac:spMk id="3" creationId="{9E378F0F-3F7D-74B1-27D4-149ABC6E97AD}"/>
          </ac:spMkLst>
        </pc:spChg>
        <pc:spChg chg="add mod">
          <ac:chgData name="Emily Lipscombe" userId="9c99ec46-79bd-4630-945d-a9b45e419c87" providerId="ADAL" clId="{B32787DF-A007-48FE-8640-82C604261CBE}" dt="2023-02-27T08:54:11.902" v="5602" actId="20577"/>
          <ac:spMkLst>
            <pc:docMk/>
            <pc:sldMk cId="3356845438" sldId="283"/>
            <ac:spMk id="5" creationId="{9DFFAA82-624F-BDB9-E591-984D2C216C67}"/>
          </ac:spMkLst>
        </pc:spChg>
      </pc:sldChg>
      <pc:sldChg chg="addSp modSp mod ord modNotesTx">
        <pc:chgData name="Emily Lipscombe" userId="9c99ec46-79bd-4630-945d-a9b45e419c87" providerId="ADAL" clId="{B32787DF-A007-48FE-8640-82C604261CBE}" dt="2023-03-01T14:30:15.101" v="6587" actId="20577"/>
        <pc:sldMkLst>
          <pc:docMk/>
          <pc:sldMk cId="1872683617" sldId="284"/>
        </pc:sldMkLst>
        <pc:spChg chg="mod">
          <ac:chgData name="Emily Lipscombe" userId="9c99ec46-79bd-4630-945d-a9b45e419c87" providerId="ADAL" clId="{B32787DF-A007-48FE-8640-82C604261CBE}" dt="2023-02-27T09:01:28.215" v="5778" actId="1076"/>
          <ac:spMkLst>
            <pc:docMk/>
            <pc:sldMk cId="1872683617" sldId="284"/>
            <ac:spMk id="6" creationId="{AF83A086-EEF2-DE5A-F6F1-F2E092F5AA28}"/>
          </ac:spMkLst>
        </pc:spChg>
        <pc:spChg chg="mod">
          <ac:chgData name="Emily Lipscombe" userId="9c99ec46-79bd-4630-945d-a9b45e419c87" providerId="ADAL" clId="{B32787DF-A007-48FE-8640-82C604261CBE}" dt="2023-03-01T14:30:15.101" v="6587" actId="20577"/>
          <ac:spMkLst>
            <pc:docMk/>
            <pc:sldMk cId="1872683617" sldId="284"/>
            <ac:spMk id="7" creationId="{F7682B90-6D15-A937-7F38-4B2FE8850905}"/>
          </ac:spMkLst>
        </pc:spChg>
        <pc:grpChg chg="add mod">
          <ac:chgData name="Emily Lipscombe" userId="9c99ec46-79bd-4630-945d-a9b45e419c87" providerId="ADAL" clId="{B32787DF-A007-48FE-8640-82C604261CBE}" dt="2023-02-27T09:27:06.650" v="6039"/>
          <ac:grpSpMkLst>
            <pc:docMk/>
            <pc:sldMk cId="1872683617" sldId="284"/>
            <ac:grpSpMk id="3" creationId="{FBF6C964-2CAA-D67B-F83E-ED969450BF42}"/>
          </ac:grpSpMkLst>
        </pc:grpChg>
        <pc:picChg chg="mod">
          <ac:chgData name="Emily Lipscombe" userId="9c99ec46-79bd-4630-945d-a9b45e419c87" providerId="ADAL" clId="{B32787DF-A007-48FE-8640-82C604261CBE}" dt="2023-02-27T09:27:25.979" v="6040" actId="1076"/>
          <ac:picMkLst>
            <pc:docMk/>
            <pc:sldMk cId="1872683617" sldId="284"/>
            <ac:picMk id="4" creationId="{72693148-D511-B99C-22FF-44EB95C1632D}"/>
          </ac:picMkLst>
        </pc:picChg>
        <pc:picChg chg="mod">
          <ac:chgData name="Emily Lipscombe" userId="9c99ec46-79bd-4630-945d-a9b45e419c87" providerId="ADAL" clId="{B32787DF-A007-48FE-8640-82C604261CBE}" dt="2023-02-27T09:27:06.650" v="6039"/>
          <ac:picMkLst>
            <pc:docMk/>
            <pc:sldMk cId="1872683617" sldId="284"/>
            <ac:picMk id="5" creationId="{416490C1-E206-35F5-4A27-7E7086CA6EAC}"/>
          </ac:picMkLst>
        </pc:picChg>
      </pc:sldChg>
      <pc:sldChg chg="modSp add mod modNotesTx">
        <pc:chgData name="Emily Lipscombe" userId="9c99ec46-79bd-4630-945d-a9b45e419c87" providerId="ADAL" clId="{B32787DF-A007-48FE-8640-82C604261CBE}" dt="2023-03-01T14:17:12.384" v="6499" actId="20577"/>
        <pc:sldMkLst>
          <pc:docMk/>
          <pc:sldMk cId="2677680848" sldId="285"/>
        </pc:sldMkLst>
        <pc:spChg chg="mod">
          <ac:chgData name="Emily Lipscombe" userId="9c99ec46-79bd-4630-945d-a9b45e419c87" providerId="ADAL" clId="{B32787DF-A007-48FE-8640-82C604261CBE}" dt="2023-02-28T17:10:14.369" v="6398" actId="20577"/>
          <ac:spMkLst>
            <pc:docMk/>
            <pc:sldMk cId="2677680848" sldId="285"/>
            <ac:spMk id="2" creationId="{96BF06A9-AEF0-4F93-9E32-5D1C20257FA2}"/>
          </ac:spMkLst>
        </pc:spChg>
        <pc:spChg chg="mod">
          <ac:chgData name="Emily Lipscombe" userId="9c99ec46-79bd-4630-945d-a9b45e419c87" providerId="ADAL" clId="{B32787DF-A007-48FE-8640-82C604261CBE}" dt="2023-02-28T17:11:16.329" v="6430" actId="20577"/>
          <ac:spMkLst>
            <pc:docMk/>
            <pc:sldMk cId="2677680848" sldId="285"/>
            <ac:spMk id="3" creationId="{A61A9C90-497F-5787-3A3E-5431F21E6EA0}"/>
          </ac:spMkLst>
        </pc:spChg>
        <pc:spChg chg="mod">
          <ac:chgData name="Emily Lipscombe" userId="9c99ec46-79bd-4630-945d-a9b45e419c87" providerId="ADAL" clId="{B32787DF-A007-48FE-8640-82C604261CBE}" dt="2023-03-01T14:17:12.384" v="6499" actId="20577"/>
          <ac:spMkLst>
            <pc:docMk/>
            <pc:sldMk cId="2677680848" sldId="285"/>
            <ac:spMk id="4" creationId="{90F8861D-F6E4-B80A-CDE8-CC24B49AFD84}"/>
          </ac:spMkLst>
        </pc:spChg>
      </pc:sldChg>
      <pc:sldMasterChg chg="delSldLayout">
        <pc:chgData name="Emily Lipscombe" userId="9c99ec46-79bd-4630-945d-a9b45e419c87" providerId="ADAL" clId="{B32787DF-A007-48FE-8640-82C604261CBE}" dt="2023-02-21T15:48:48.983" v="2694" actId="47"/>
        <pc:sldMasterMkLst>
          <pc:docMk/>
          <pc:sldMasterMk cId="2716395218" sldId="2147483660"/>
        </pc:sldMasterMkLst>
        <pc:sldLayoutChg chg="del">
          <pc:chgData name="Emily Lipscombe" userId="9c99ec46-79bd-4630-945d-a9b45e419c87" providerId="ADAL" clId="{B32787DF-A007-48FE-8640-82C604261CBE}" dt="2023-02-21T15:48:48.983" v="2694" actId="47"/>
          <pc:sldLayoutMkLst>
            <pc:docMk/>
            <pc:sldMasterMk cId="2716395218" sldId="2147483660"/>
            <pc:sldLayoutMk cId="363390582" sldId="2147483771"/>
          </pc:sldLayoutMkLst>
        </pc:sldLayoutChg>
      </pc:sldMasterChg>
    </pc:docChg>
  </pc:docChgLst>
  <pc:docChgLst>
    <pc:chgData name="Andy Ridgway" userId="a6dce371-0073-47c3-8d49-9c70275ef602" providerId="ADAL" clId="{FB968E8C-9722-4A43-AA74-BDC7DB36A62F}"/>
    <pc:docChg chg="custSel modSld">
      <pc:chgData name="Andy Ridgway" userId="a6dce371-0073-47c3-8d49-9c70275ef602" providerId="ADAL" clId="{FB968E8C-9722-4A43-AA74-BDC7DB36A62F}" dt="2023-02-27T16:29:12.592" v="1200" actId="20577"/>
      <pc:docMkLst>
        <pc:docMk/>
      </pc:docMkLst>
      <pc:sldChg chg="modSp mod">
        <pc:chgData name="Andy Ridgway" userId="a6dce371-0073-47c3-8d49-9c70275ef602" providerId="ADAL" clId="{FB968E8C-9722-4A43-AA74-BDC7DB36A62F}" dt="2023-02-27T16:15:57.126" v="2" actId="20577"/>
        <pc:sldMkLst>
          <pc:docMk/>
          <pc:sldMk cId="939760822" sldId="256"/>
        </pc:sldMkLst>
        <pc:spChg chg="mod">
          <ac:chgData name="Andy Ridgway" userId="a6dce371-0073-47c3-8d49-9c70275ef602" providerId="ADAL" clId="{FB968E8C-9722-4A43-AA74-BDC7DB36A62F}" dt="2023-02-27T16:15:57.126" v="2" actId="20577"/>
          <ac:spMkLst>
            <pc:docMk/>
            <pc:sldMk cId="939760822" sldId="256"/>
            <ac:spMk id="5" creationId="{27561A5E-9DE6-7EE0-9061-06629FB1AF56}"/>
          </ac:spMkLst>
        </pc:spChg>
      </pc:sldChg>
      <pc:sldChg chg="modNotesTx">
        <pc:chgData name="Andy Ridgway" userId="a6dce371-0073-47c3-8d49-9c70275ef602" providerId="ADAL" clId="{FB968E8C-9722-4A43-AA74-BDC7DB36A62F}" dt="2023-02-27T16:29:12.592" v="1200" actId="20577"/>
        <pc:sldMkLst>
          <pc:docMk/>
          <pc:sldMk cId="2911380874" sldId="282"/>
        </pc:sldMkLst>
      </pc:sldChg>
    </pc:docChg>
  </pc:docChgLst>
  <pc:docChgLst>
    <pc:chgData name="Ruth Goldacre" userId="5fa1a349-92b2-4bab-95f6-c5575afc6586" providerId="ADAL" clId="{8B24AC02-D71B-4593-9154-EE0BBFE22328}"/>
    <pc:docChg chg="undo custSel addSld delSld modSld sldOrd modSection">
      <pc:chgData name="Ruth Goldacre" userId="5fa1a349-92b2-4bab-95f6-c5575afc6586" providerId="ADAL" clId="{8B24AC02-D71B-4593-9154-EE0BBFE22328}" dt="2023-02-27T10:15:28.692" v="5812" actId="20577"/>
      <pc:docMkLst>
        <pc:docMk/>
      </pc:docMkLst>
      <pc:sldChg chg="modSp mod">
        <pc:chgData name="Ruth Goldacre" userId="5fa1a349-92b2-4bab-95f6-c5575afc6586" providerId="ADAL" clId="{8B24AC02-D71B-4593-9154-EE0BBFE22328}" dt="2023-02-27T10:15:28.692" v="5812" actId="20577"/>
        <pc:sldMkLst>
          <pc:docMk/>
          <pc:sldMk cId="939760822" sldId="256"/>
        </pc:sldMkLst>
        <pc:spChg chg="mod">
          <ac:chgData name="Ruth Goldacre" userId="5fa1a349-92b2-4bab-95f6-c5575afc6586" providerId="ADAL" clId="{8B24AC02-D71B-4593-9154-EE0BBFE22328}" dt="2023-02-27T10:15:28.692" v="5812" actId="20577"/>
          <ac:spMkLst>
            <pc:docMk/>
            <pc:sldMk cId="939760822" sldId="256"/>
            <ac:spMk id="5" creationId="{27561A5E-9DE6-7EE0-9061-06629FB1AF56}"/>
          </ac:spMkLst>
        </pc:spChg>
      </pc:sldChg>
      <pc:sldChg chg="modSp del mod ord modNotesTx">
        <pc:chgData name="Ruth Goldacre" userId="5fa1a349-92b2-4bab-95f6-c5575afc6586" providerId="ADAL" clId="{8B24AC02-D71B-4593-9154-EE0BBFE22328}" dt="2023-02-27T10:15:10.202" v="5803" actId="2696"/>
        <pc:sldMkLst>
          <pc:docMk/>
          <pc:sldMk cId="1210116507" sldId="259"/>
        </pc:sldMkLst>
        <pc:spChg chg="mod">
          <ac:chgData name="Ruth Goldacre" userId="5fa1a349-92b2-4bab-95f6-c5575afc6586" providerId="ADAL" clId="{8B24AC02-D71B-4593-9154-EE0BBFE22328}" dt="2023-02-23T14:38:15.893" v="2702" actId="21"/>
          <ac:spMkLst>
            <pc:docMk/>
            <pc:sldMk cId="1210116507" sldId="259"/>
            <ac:spMk id="2" creationId="{0D8EBCA8-583F-F131-D354-0C81E6155B66}"/>
          </ac:spMkLst>
        </pc:spChg>
        <pc:spChg chg="mod">
          <ac:chgData name="Ruth Goldacre" userId="5fa1a349-92b2-4bab-95f6-c5575afc6586" providerId="ADAL" clId="{8B24AC02-D71B-4593-9154-EE0BBFE22328}" dt="2023-02-27T10:15:00.677" v="5799" actId="21"/>
          <ac:spMkLst>
            <pc:docMk/>
            <pc:sldMk cId="1210116507" sldId="259"/>
            <ac:spMk id="3" creationId="{0F4A4078-1829-B569-7D10-D0A4CC3BFFEE}"/>
          </ac:spMkLst>
        </pc:spChg>
      </pc:sldChg>
      <pc:sldChg chg="delSp modSp del mod">
        <pc:chgData name="Ruth Goldacre" userId="5fa1a349-92b2-4bab-95f6-c5575afc6586" providerId="ADAL" clId="{8B24AC02-D71B-4593-9154-EE0BBFE22328}" dt="2023-02-27T10:00:24.425" v="4516" actId="2696"/>
        <pc:sldMkLst>
          <pc:docMk/>
          <pc:sldMk cId="653755497" sldId="261"/>
        </pc:sldMkLst>
        <pc:spChg chg="mod">
          <ac:chgData name="Ruth Goldacre" userId="5fa1a349-92b2-4bab-95f6-c5575afc6586" providerId="ADAL" clId="{8B24AC02-D71B-4593-9154-EE0BBFE22328}" dt="2023-02-27T09:58:03.028" v="4436" actId="20577"/>
          <ac:spMkLst>
            <pc:docMk/>
            <pc:sldMk cId="653755497" sldId="261"/>
            <ac:spMk id="3" creationId="{7DE02A44-9135-05A9-10A0-2ED81081113F}"/>
          </ac:spMkLst>
        </pc:spChg>
        <pc:picChg chg="del">
          <ac:chgData name="Ruth Goldacre" userId="5fa1a349-92b2-4bab-95f6-c5575afc6586" providerId="ADAL" clId="{8B24AC02-D71B-4593-9154-EE0BBFE22328}" dt="2023-02-27T10:00:03.478" v="4512" actId="21"/>
          <ac:picMkLst>
            <pc:docMk/>
            <pc:sldMk cId="653755497" sldId="261"/>
            <ac:picMk id="5" creationId="{492647DB-2F0B-9463-382A-03FAD11A4D6D}"/>
          </ac:picMkLst>
        </pc:picChg>
      </pc:sldChg>
      <pc:sldChg chg="ord">
        <pc:chgData name="Ruth Goldacre" userId="5fa1a349-92b2-4bab-95f6-c5575afc6586" providerId="ADAL" clId="{8B24AC02-D71B-4593-9154-EE0BBFE22328}" dt="2023-02-27T09:06:30.420" v="4176"/>
        <pc:sldMkLst>
          <pc:docMk/>
          <pc:sldMk cId="1619705212" sldId="262"/>
        </pc:sldMkLst>
      </pc:sldChg>
      <pc:sldChg chg="addSp delSp modSp mod ord modNotesTx">
        <pc:chgData name="Ruth Goldacre" userId="5fa1a349-92b2-4bab-95f6-c5575afc6586" providerId="ADAL" clId="{8B24AC02-D71B-4593-9154-EE0BBFE22328}" dt="2023-02-27T09:41:17.676" v="4345"/>
        <pc:sldMkLst>
          <pc:docMk/>
          <pc:sldMk cId="4203815936" sldId="263"/>
        </pc:sldMkLst>
        <pc:spChg chg="mod">
          <ac:chgData name="Ruth Goldacre" userId="5fa1a349-92b2-4bab-95f6-c5575afc6586" providerId="ADAL" clId="{8B24AC02-D71B-4593-9154-EE0BBFE22328}" dt="2023-02-23T14:37:35.133" v="2699" actId="27636"/>
          <ac:spMkLst>
            <pc:docMk/>
            <pc:sldMk cId="4203815936" sldId="263"/>
            <ac:spMk id="3" creationId="{0F4A4078-1829-B569-7D10-D0A4CC3BFFEE}"/>
          </ac:spMkLst>
        </pc:spChg>
        <pc:spChg chg="add mod">
          <ac:chgData name="Ruth Goldacre" userId="5fa1a349-92b2-4bab-95f6-c5575afc6586" providerId="ADAL" clId="{8B24AC02-D71B-4593-9154-EE0BBFE22328}" dt="2023-02-23T14:37:40.284" v="2700" actId="1076"/>
          <ac:spMkLst>
            <pc:docMk/>
            <pc:sldMk cId="4203815936" sldId="263"/>
            <ac:spMk id="4" creationId="{C2615A4C-8738-4CF7-8209-E43132624896}"/>
          </ac:spMkLst>
        </pc:spChg>
        <pc:spChg chg="add del mod">
          <ac:chgData name="Ruth Goldacre" userId="5fa1a349-92b2-4bab-95f6-c5575afc6586" providerId="ADAL" clId="{8B24AC02-D71B-4593-9154-EE0BBFE22328}" dt="2023-02-23T14:37:15.148" v="2694" actId="1076"/>
          <ac:spMkLst>
            <pc:docMk/>
            <pc:sldMk cId="4203815936" sldId="263"/>
            <ac:spMk id="5" creationId="{0B3743F5-B6E0-4363-0E3F-8A8A60A0F7C1}"/>
          </ac:spMkLst>
        </pc:spChg>
        <pc:spChg chg="add mod">
          <ac:chgData name="Ruth Goldacre" userId="5fa1a349-92b2-4bab-95f6-c5575afc6586" providerId="ADAL" clId="{8B24AC02-D71B-4593-9154-EE0BBFE22328}" dt="2023-02-23T14:36:35.565" v="2646" actId="1076"/>
          <ac:spMkLst>
            <pc:docMk/>
            <pc:sldMk cId="4203815936" sldId="263"/>
            <ac:spMk id="7" creationId="{DB633896-95CC-E1F2-DCCE-90CEAEFA6006}"/>
          </ac:spMkLst>
        </pc:spChg>
      </pc:sldChg>
      <pc:sldChg chg="addSp delSp modSp mod">
        <pc:chgData name="Ruth Goldacre" userId="5fa1a349-92b2-4bab-95f6-c5575afc6586" providerId="ADAL" clId="{8B24AC02-D71B-4593-9154-EE0BBFE22328}" dt="2023-02-27T09:19:49.798" v="4342" actId="404"/>
        <pc:sldMkLst>
          <pc:docMk/>
          <pc:sldMk cId="703855818" sldId="269"/>
        </pc:sldMkLst>
        <pc:spChg chg="add mod">
          <ac:chgData name="Ruth Goldacre" userId="5fa1a349-92b2-4bab-95f6-c5575afc6586" providerId="ADAL" clId="{8B24AC02-D71B-4593-9154-EE0BBFE22328}" dt="2023-02-27T09:14:21.495" v="4306"/>
          <ac:spMkLst>
            <pc:docMk/>
            <pc:sldMk cId="703855818" sldId="269"/>
            <ac:spMk id="2" creationId="{74547D58-97C6-BD11-6716-754CF9BAABD3}"/>
          </ac:spMkLst>
        </pc:spChg>
        <pc:spChg chg="mod">
          <ac:chgData name="Ruth Goldacre" userId="5fa1a349-92b2-4bab-95f6-c5575afc6586" providerId="ADAL" clId="{8B24AC02-D71B-4593-9154-EE0BBFE22328}" dt="2023-02-27T09:14:33.650" v="4312" actId="20577"/>
          <ac:spMkLst>
            <pc:docMk/>
            <pc:sldMk cId="703855818" sldId="269"/>
            <ac:spMk id="3" creationId="{380C770A-71BD-76A3-14E1-1A87897FFE32}"/>
          </ac:spMkLst>
        </pc:spChg>
        <pc:spChg chg="mod">
          <ac:chgData name="Ruth Goldacre" userId="5fa1a349-92b2-4bab-95f6-c5575afc6586" providerId="ADAL" clId="{8B24AC02-D71B-4593-9154-EE0BBFE22328}" dt="2023-02-27T09:12:08.997" v="4246" actId="122"/>
          <ac:spMkLst>
            <pc:docMk/>
            <pc:sldMk cId="703855818" sldId="269"/>
            <ac:spMk id="4" creationId="{D76439B4-2695-0ADA-C0DA-FB01E87A4037}"/>
          </ac:spMkLst>
        </pc:spChg>
        <pc:spChg chg="mod">
          <ac:chgData name="Ruth Goldacre" userId="5fa1a349-92b2-4bab-95f6-c5575afc6586" providerId="ADAL" clId="{8B24AC02-D71B-4593-9154-EE0BBFE22328}" dt="2023-02-27T09:19:49.798" v="4342" actId="404"/>
          <ac:spMkLst>
            <pc:docMk/>
            <pc:sldMk cId="703855818" sldId="269"/>
            <ac:spMk id="5" creationId="{ED567C89-0E30-1B8A-220D-22759FE392DF}"/>
          </ac:spMkLst>
        </pc:spChg>
        <pc:spChg chg="add del mod">
          <ac:chgData name="Ruth Goldacre" userId="5fa1a349-92b2-4bab-95f6-c5575afc6586" providerId="ADAL" clId="{8B24AC02-D71B-4593-9154-EE0BBFE22328}" dt="2023-02-27T09:13:38.801" v="4269"/>
          <ac:spMkLst>
            <pc:docMk/>
            <pc:sldMk cId="703855818" sldId="269"/>
            <ac:spMk id="7" creationId="{5409FDBD-BA31-29A5-B6F7-4A08D9F41B2C}"/>
          </ac:spMkLst>
        </pc:spChg>
        <pc:spChg chg="add del mod">
          <ac:chgData name="Ruth Goldacre" userId="5fa1a349-92b2-4bab-95f6-c5575afc6586" providerId="ADAL" clId="{8B24AC02-D71B-4593-9154-EE0BBFE22328}" dt="2023-02-27T09:13:34.896" v="4266"/>
          <ac:spMkLst>
            <pc:docMk/>
            <pc:sldMk cId="703855818" sldId="269"/>
            <ac:spMk id="8" creationId="{7EEE9A01-5265-6532-C906-1BDF49482321}"/>
          </ac:spMkLst>
        </pc:spChg>
        <pc:spChg chg="add mod">
          <ac:chgData name="Ruth Goldacre" userId="5fa1a349-92b2-4bab-95f6-c5575afc6586" providerId="ADAL" clId="{8B24AC02-D71B-4593-9154-EE0BBFE22328}" dt="2023-02-27T09:15:12.432" v="4326" actId="1076"/>
          <ac:spMkLst>
            <pc:docMk/>
            <pc:sldMk cId="703855818" sldId="269"/>
            <ac:spMk id="9" creationId="{789FF793-4292-EAD9-24FA-5126D544C757}"/>
          </ac:spMkLst>
        </pc:spChg>
        <pc:spChg chg="add del mod">
          <ac:chgData name="Ruth Goldacre" userId="5fa1a349-92b2-4bab-95f6-c5575afc6586" providerId="ADAL" clId="{8B24AC02-D71B-4593-9154-EE0BBFE22328}" dt="2023-02-27T09:13:50.313" v="4277"/>
          <ac:spMkLst>
            <pc:docMk/>
            <pc:sldMk cId="703855818" sldId="269"/>
            <ac:spMk id="10" creationId="{7A3BDFCD-7E05-1032-65B3-C9CA44E83771}"/>
          </ac:spMkLst>
        </pc:spChg>
        <pc:spChg chg="add mod">
          <ac:chgData name="Ruth Goldacre" userId="5fa1a349-92b2-4bab-95f6-c5575afc6586" providerId="ADAL" clId="{8B24AC02-D71B-4593-9154-EE0BBFE22328}" dt="2023-02-27T09:14:59.187" v="4321" actId="1076"/>
          <ac:spMkLst>
            <pc:docMk/>
            <pc:sldMk cId="703855818" sldId="269"/>
            <ac:spMk id="13" creationId="{61E11D06-1DAA-2513-4803-94CF3EBDEA24}"/>
          </ac:spMkLst>
        </pc:spChg>
        <pc:picChg chg="mod">
          <ac:chgData name="Ruth Goldacre" userId="5fa1a349-92b2-4bab-95f6-c5575afc6586" providerId="ADAL" clId="{8B24AC02-D71B-4593-9154-EE0BBFE22328}" dt="2023-02-27T09:19:47.122" v="4338" actId="1076"/>
          <ac:picMkLst>
            <pc:docMk/>
            <pc:sldMk cId="703855818" sldId="269"/>
            <ac:picMk id="12" creationId="{D0D7E58F-492A-EB95-C975-5AB5CFB39821}"/>
          </ac:picMkLst>
        </pc:picChg>
        <pc:cxnChg chg="add mod">
          <ac:chgData name="Ruth Goldacre" userId="5fa1a349-92b2-4bab-95f6-c5575afc6586" providerId="ADAL" clId="{8B24AC02-D71B-4593-9154-EE0BBFE22328}" dt="2023-02-27T09:13:20.663" v="4262" actId="1076"/>
          <ac:cxnSpMkLst>
            <pc:docMk/>
            <pc:sldMk cId="703855818" sldId="269"/>
            <ac:cxnSpMk id="6" creationId="{5C137B6F-363D-20E6-6F15-202EFDE2CFD6}"/>
          </ac:cxnSpMkLst>
        </pc:cxnChg>
        <pc:cxnChg chg="add mod">
          <ac:chgData name="Ruth Goldacre" userId="5fa1a349-92b2-4bab-95f6-c5575afc6586" providerId="ADAL" clId="{8B24AC02-D71B-4593-9154-EE0BBFE22328}" dt="2023-02-27T09:14:11.068" v="4303" actId="1076"/>
          <ac:cxnSpMkLst>
            <pc:docMk/>
            <pc:sldMk cId="703855818" sldId="269"/>
            <ac:cxnSpMk id="11" creationId="{6900C52B-EA13-4C1D-0085-49F92E2C70F9}"/>
          </ac:cxnSpMkLst>
        </pc:cxnChg>
        <pc:cxnChg chg="add mod">
          <ac:chgData name="Ruth Goldacre" userId="5fa1a349-92b2-4bab-95f6-c5575afc6586" providerId="ADAL" clId="{8B24AC02-D71B-4593-9154-EE0BBFE22328}" dt="2023-02-27T09:15:08" v="4325" actId="1076"/>
          <ac:cxnSpMkLst>
            <pc:docMk/>
            <pc:sldMk cId="703855818" sldId="269"/>
            <ac:cxnSpMk id="14" creationId="{04A180AD-339D-67E0-7686-06662251647F}"/>
          </ac:cxnSpMkLst>
        </pc:cxnChg>
      </pc:sldChg>
      <pc:sldChg chg="modSp mod">
        <pc:chgData name="Ruth Goldacre" userId="5fa1a349-92b2-4bab-95f6-c5575afc6586" providerId="ADAL" clId="{8B24AC02-D71B-4593-9154-EE0BBFE22328}" dt="2023-02-27T09:10:20.904" v="4213" actId="113"/>
        <pc:sldMkLst>
          <pc:docMk/>
          <pc:sldMk cId="1168559187" sldId="270"/>
        </pc:sldMkLst>
        <pc:spChg chg="mod">
          <ac:chgData name="Ruth Goldacre" userId="5fa1a349-92b2-4bab-95f6-c5575afc6586" providerId="ADAL" clId="{8B24AC02-D71B-4593-9154-EE0BBFE22328}" dt="2023-02-27T09:10:20.904" v="4213" actId="113"/>
          <ac:spMkLst>
            <pc:docMk/>
            <pc:sldMk cId="1168559187" sldId="270"/>
            <ac:spMk id="3" creationId="{5CABCDC3-1DC4-F69C-77A1-72743081E53A}"/>
          </ac:spMkLst>
        </pc:spChg>
      </pc:sldChg>
      <pc:sldChg chg="del">
        <pc:chgData name="Ruth Goldacre" userId="5fa1a349-92b2-4bab-95f6-c5575afc6586" providerId="ADAL" clId="{8B24AC02-D71B-4593-9154-EE0BBFE22328}" dt="2023-02-27T09:35:01.334" v="4343" actId="2696"/>
        <pc:sldMkLst>
          <pc:docMk/>
          <pc:sldMk cId="2850185668" sldId="272"/>
        </pc:sldMkLst>
      </pc:sldChg>
      <pc:sldChg chg="del">
        <pc:chgData name="Ruth Goldacre" userId="5fa1a349-92b2-4bab-95f6-c5575afc6586" providerId="ADAL" clId="{8B24AC02-D71B-4593-9154-EE0BBFE22328}" dt="2023-02-27T09:53:49.368" v="4349" actId="2696"/>
        <pc:sldMkLst>
          <pc:docMk/>
          <pc:sldMk cId="733609586" sldId="276"/>
        </pc:sldMkLst>
      </pc:sldChg>
      <pc:sldChg chg="modSp del mod">
        <pc:chgData name="Ruth Goldacre" userId="5fa1a349-92b2-4bab-95f6-c5575afc6586" providerId="ADAL" clId="{8B24AC02-D71B-4593-9154-EE0BBFE22328}" dt="2023-02-27T10:01:53.491" v="4545" actId="2696"/>
        <pc:sldMkLst>
          <pc:docMk/>
          <pc:sldMk cId="4238345286" sldId="277"/>
        </pc:sldMkLst>
        <pc:spChg chg="mod">
          <ac:chgData name="Ruth Goldacre" userId="5fa1a349-92b2-4bab-95f6-c5575afc6586" providerId="ADAL" clId="{8B24AC02-D71B-4593-9154-EE0BBFE22328}" dt="2023-02-27T10:01:39.377" v="4544" actId="21"/>
          <ac:spMkLst>
            <pc:docMk/>
            <pc:sldMk cId="4238345286" sldId="277"/>
            <ac:spMk id="3" creationId="{9004BDC8-39E9-125D-CF6C-EDB76F3969AF}"/>
          </ac:spMkLst>
        </pc:spChg>
      </pc:sldChg>
      <pc:sldChg chg="modSp mod">
        <pc:chgData name="Ruth Goldacre" userId="5fa1a349-92b2-4bab-95f6-c5575afc6586" providerId="ADAL" clId="{8B24AC02-D71B-4593-9154-EE0BBFE22328}" dt="2023-02-27T09:18:47.184" v="4330" actId="14100"/>
        <pc:sldMkLst>
          <pc:docMk/>
          <pc:sldMk cId="1962504042" sldId="281"/>
        </pc:sldMkLst>
        <pc:spChg chg="mod">
          <ac:chgData name="Ruth Goldacre" userId="5fa1a349-92b2-4bab-95f6-c5575afc6586" providerId="ADAL" clId="{8B24AC02-D71B-4593-9154-EE0BBFE22328}" dt="2023-02-27T09:07:53.187" v="4205" actId="20577"/>
          <ac:spMkLst>
            <pc:docMk/>
            <pc:sldMk cId="1962504042" sldId="281"/>
            <ac:spMk id="3" creationId="{A61A9C90-497F-5787-3A3E-5431F21E6EA0}"/>
          </ac:spMkLst>
        </pc:spChg>
        <pc:picChg chg="mod">
          <ac:chgData name="Ruth Goldacre" userId="5fa1a349-92b2-4bab-95f6-c5575afc6586" providerId="ADAL" clId="{8B24AC02-D71B-4593-9154-EE0BBFE22328}" dt="2023-02-27T09:18:47.184" v="4330" actId="14100"/>
          <ac:picMkLst>
            <pc:docMk/>
            <pc:sldMk cId="1962504042" sldId="281"/>
            <ac:picMk id="4" creationId="{9A90989C-C363-600D-70D6-64987917F6B7}"/>
          </ac:picMkLst>
        </pc:picChg>
      </pc:sldChg>
      <pc:sldChg chg="addSp delSp modSp mod modNotesTx">
        <pc:chgData name="Ruth Goldacre" userId="5fa1a349-92b2-4bab-95f6-c5575afc6586" providerId="ADAL" clId="{8B24AC02-D71B-4593-9154-EE0BBFE22328}" dt="2023-02-27T10:14:49.866" v="5798" actId="20577"/>
        <pc:sldMkLst>
          <pc:docMk/>
          <pc:sldMk cId="2911380874" sldId="282"/>
        </pc:sldMkLst>
        <pc:spChg chg="mod">
          <ac:chgData name="Ruth Goldacre" userId="5fa1a349-92b2-4bab-95f6-c5575afc6586" providerId="ADAL" clId="{8B24AC02-D71B-4593-9154-EE0BBFE22328}" dt="2023-02-27T09:53:56.048" v="4371" actId="20577"/>
          <ac:spMkLst>
            <pc:docMk/>
            <pc:sldMk cId="2911380874" sldId="282"/>
            <ac:spMk id="2" creationId="{71DA38E5-7DCF-E679-4BBA-038DA0B0E0D3}"/>
          </ac:spMkLst>
        </pc:spChg>
        <pc:spChg chg="add mod">
          <ac:chgData name="Ruth Goldacre" userId="5fa1a349-92b2-4bab-95f6-c5575afc6586" providerId="ADAL" clId="{8B24AC02-D71B-4593-9154-EE0BBFE22328}" dt="2023-02-27T09:54:53.007" v="4392" actId="20577"/>
          <ac:spMkLst>
            <pc:docMk/>
            <pc:sldMk cId="2911380874" sldId="282"/>
            <ac:spMk id="3" creationId="{84A7DF45-A1FE-30A0-647A-47F835A30120}"/>
          </ac:spMkLst>
        </pc:spChg>
        <pc:spChg chg="add mod">
          <ac:chgData name="Ruth Goldacre" userId="5fa1a349-92b2-4bab-95f6-c5575afc6586" providerId="ADAL" clId="{8B24AC02-D71B-4593-9154-EE0BBFE22328}" dt="2023-02-27T10:11:50.633" v="5244" actId="20577"/>
          <ac:spMkLst>
            <pc:docMk/>
            <pc:sldMk cId="2911380874" sldId="282"/>
            <ac:spMk id="4" creationId="{0CF9F4EA-0672-268C-F193-A1D9820564E1}"/>
          </ac:spMkLst>
        </pc:spChg>
        <pc:spChg chg="mod">
          <ac:chgData name="Ruth Goldacre" userId="5fa1a349-92b2-4bab-95f6-c5575afc6586" providerId="ADAL" clId="{8B24AC02-D71B-4593-9154-EE0BBFE22328}" dt="2023-02-27T10:05:50.557" v="4726" actId="20577"/>
          <ac:spMkLst>
            <pc:docMk/>
            <pc:sldMk cId="2911380874" sldId="282"/>
            <ac:spMk id="5" creationId="{3EE4D514-3EC6-5BCC-13EA-9532CF359B5B}"/>
          </ac:spMkLst>
        </pc:spChg>
        <pc:spChg chg="add mod">
          <ac:chgData name="Ruth Goldacre" userId="5fa1a349-92b2-4bab-95f6-c5575afc6586" providerId="ADAL" clId="{8B24AC02-D71B-4593-9154-EE0BBFE22328}" dt="2023-02-27T10:13:37.484" v="5497" actId="207"/>
          <ac:spMkLst>
            <pc:docMk/>
            <pc:sldMk cId="2911380874" sldId="282"/>
            <ac:spMk id="6" creationId="{74188057-0E16-4C81-C450-6B785FB1AB04}"/>
          </ac:spMkLst>
        </pc:spChg>
        <pc:picChg chg="add mod">
          <ac:chgData name="Ruth Goldacre" userId="5fa1a349-92b2-4bab-95f6-c5575afc6586" providerId="ADAL" clId="{8B24AC02-D71B-4593-9154-EE0BBFE22328}" dt="2023-02-27T10:06:54.732" v="4730" actId="1076"/>
          <ac:picMkLst>
            <pc:docMk/>
            <pc:sldMk cId="2911380874" sldId="282"/>
            <ac:picMk id="7" creationId="{8A7C356B-1A45-065D-C15F-27ABCD92B914}"/>
          </ac:picMkLst>
        </pc:picChg>
        <pc:picChg chg="add del mod">
          <ac:chgData name="Ruth Goldacre" userId="5fa1a349-92b2-4bab-95f6-c5575afc6586" providerId="ADAL" clId="{8B24AC02-D71B-4593-9154-EE0BBFE22328}" dt="2023-02-27T10:01:16.141" v="4543" actId="478"/>
          <ac:picMkLst>
            <pc:docMk/>
            <pc:sldMk cId="2911380874" sldId="282"/>
            <ac:picMk id="8" creationId="{8449D892-5CC6-0D08-98BD-C868D1553B79}"/>
          </ac:picMkLst>
        </pc:picChg>
      </pc:sldChg>
      <pc:sldChg chg="del">
        <pc:chgData name="Ruth Goldacre" userId="5fa1a349-92b2-4bab-95f6-c5575afc6586" providerId="ADAL" clId="{8B24AC02-D71B-4593-9154-EE0BBFE22328}" dt="2023-02-27T09:51:12.367" v="4348" actId="2696"/>
        <pc:sldMkLst>
          <pc:docMk/>
          <pc:sldMk cId="3356845438" sldId="283"/>
        </pc:sldMkLst>
      </pc:sldChg>
      <pc:sldChg chg="addSp delSp modSp new mod modNotesTx">
        <pc:chgData name="Ruth Goldacre" userId="5fa1a349-92b2-4bab-95f6-c5575afc6586" providerId="ADAL" clId="{8B24AC02-D71B-4593-9154-EE0BBFE22328}" dt="2023-02-27T10:15:05.331" v="5802"/>
        <pc:sldMkLst>
          <pc:docMk/>
          <pc:sldMk cId="1872683617" sldId="284"/>
        </pc:sldMkLst>
        <pc:spChg chg="mod">
          <ac:chgData name="Ruth Goldacre" userId="5fa1a349-92b2-4bab-95f6-c5575afc6586" providerId="ADAL" clId="{8B24AC02-D71B-4593-9154-EE0BBFE22328}" dt="2023-02-23T14:41:25.285" v="2927" actId="20577"/>
          <ac:spMkLst>
            <pc:docMk/>
            <pc:sldMk cId="1872683617" sldId="284"/>
            <ac:spMk id="2" creationId="{86225F43-AD90-7946-3EEB-7CEBFA08E325}"/>
          </ac:spMkLst>
        </pc:spChg>
        <pc:spChg chg="del mod">
          <ac:chgData name="Ruth Goldacre" userId="5fa1a349-92b2-4bab-95f6-c5575afc6586" providerId="ADAL" clId="{8B24AC02-D71B-4593-9154-EE0BBFE22328}" dt="2023-02-23T14:48:38.073" v="4093" actId="478"/>
          <ac:spMkLst>
            <pc:docMk/>
            <pc:sldMk cId="1872683617" sldId="284"/>
            <ac:spMk id="3" creationId="{479ED8C3-917C-4226-021A-A28664B261A9}"/>
          </ac:spMkLst>
        </pc:spChg>
        <pc:spChg chg="add del mod">
          <ac:chgData name="Ruth Goldacre" userId="5fa1a349-92b2-4bab-95f6-c5575afc6586" providerId="ADAL" clId="{8B24AC02-D71B-4593-9154-EE0BBFE22328}" dt="2023-02-23T14:49:31.925" v="4103" actId="478"/>
          <ac:spMkLst>
            <pc:docMk/>
            <pc:sldMk cId="1872683617" sldId="284"/>
            <ac:spMk id="5" creationId="{8843ECF3-B4DB-22C6-8C23-0C4D084166D7}"/>
          </ac:spMkLst>
        </pc:spChg>
        <pc:spChg chg="add mod">
          <ac:chgData name="Ruth Goldacre" userId="5fa1a349-92b2-4bab-95f6-c5575afc6586" providerId="ADAL" clId="{8B24AC02-D71B-4593-9154-EE0BBFE22328}" dt="2023-02-23T14:50:33.541" v="4174" actId="1076"/>
          <ac:spMkLst>
            <pc:docMk/>
            <pc:sldMk cId="1872683617" sldId="284"/>
            <ac:spMk id="6" creationId="{AF83A086-EEF2-DE5A-F6F1-F2E092F5AA28}"/>
          </ac:spMkLst>
        </pc:spChg>
        <pc:picChg chg="add mod">
          <ac:chgData name="Ruth Goldacre" userId="5fa1a349-92b2-4bab-95f6-c5575afc6586" providerId="ADAL" clId="{8B24AC02-D71B-4593-9154-EE0BBFE22328}" dt="2023-02-23T14:49:12.365" v="4097" actId="1076"/>
          <ac:picMkLst>
            <pc:docMk/>
            <pc:sldMk cId="1872683617" sldId="284"/>
            <ac:picMk id="4" creationId="{72693148-D511-B99C-22FF-44EB95C1632D}"/>
          </ac:picMkLst>
        </pc:picChg>
      </pc:sldChg>
    </pc:docChg>
  </pc:docChgLst>
  <pc:docChgLst>
    <pc:chgData name="Claire Woodward" userId="S::claire.woodward@uk.rlb.com::e5c90b1c-d4df-4c50-bf9e-5f213f7d3d87" providerId="AD" clId="Web-{91808BB9-F68F-4F17-9B3A-4E446E414212}"/>
    <pc:docChg chg="delSld modSld modSection">
      <pc:chgData name="Claire Woodward" userId="S::claire.woodward@uk.rlb.com::e5c90b1c-d4df-4c50-bf9e-5f213f7d3d87" providerId="AD" clId="Web-{91808BB9-F68F-4F17-9B3A-4E446E414212}" dt="2023-02-26T20:21:12.582" v="353" actId="20577"/>
      <pc:docMkLst>
        <pc:docMk/>
      </pc:docMkLst>
      <pc:sldChg chg="modSp">
        <pc:chgData name="Claire Woodward" userId="S::claire.woodward@uk.rlb.com::e5c90b1c-d4df-4c50-bf9e-5f213f7d3d87" providerId="AD" clId="Web-{91808BB9-F68F-4F17-9B3A-4E446E414212}" dt="2023-02-26T20:20:22.376" v="348" actId="20577"/>
        <pc:sldMkLst>
          <pc:docMk/>
          <pc:sldMk cId="1210116507" sldId="259"/>
        </pc:sldMkLst>
        <pc:spChg chg="mod">
          <ac:chgData name="Claire Woodward" userId="S::claire.woodward@uk.rlb.com::e5c90b1c-d4df-4c50-bf9e-5f213f7d3d87" providerId="AD" clId="Web-{91808BB9-F68F-4F17-9B3A-4E446E414212}" dt="2023-02-26T20:20:22.376" v="348" actId="20577"/>
          <ac:spMkLst>
            <pc:docMk/>
            <pc:sldMk cId="1210116507" sldId="259"/>
            <ac:spMk id="3" creationId="{0F4A4078-1829-B569-7D10-D0A4CC3BFFEE}"/>
          </ac:spMkLst>
        </pc:spChg>
      </pc:sldChg>
      <pc:sldChg chg="modSp modNotes">
        <pc:chgData name="Claire Woodward" userId="S::claire.woodward@uk.rlb.com::e5c90b1c-d4df-4c50-bf9e-5f213f7d3d87" providerId="AD" clId="Web-{91808BB9-F68F-4F17-9B3A-4E446E414212}" dt="2023-02-26T20:19:15.528" v="346" actId="20577"/>
        <pc:sldMkLst>
          <pc:docMk/>
          <pc:sldMk cId="758264579" sldId="266"/>
        </pc:sldMkLst>
        <pc:spChg chg="mod">
          <ac:chgData name="Claire Woodward" userId="S::claire.woodward@uk.rlb.com::e5c90b1c-d4df-4c50-bf9e-5f213f7d3d87" providerId="AD" clId="Web-{91808BB9-F68F-4F17-9B3A-4E446E414212}" dt="2023-02-26T20:19:15.528" v="346" actId="20577"/>
          <ac:spMkLst>
            <pc:docMk/>
            <pc:sldMk cId="758264579" sldId="266"/>
            <ac:spMk id="3" creationId="{8FD17660-3A44-B35A-510C-1E43BDC7BB84}"/>
          </ac:spMkLst>
        </pc:spChg>
      </pc:sldChg>
      <pc:sldChg chg="modSp modNotes">
        <pc:chgData name="Claire Woodward" userId="S::claire.woodward@uk.rlb.com::e5c90b1c-d4df-4c50-bf9e-5f213f7d3d87" providerId="AD" clId="Web-{91808BB9-F68F-4F17-9B3A-4E446E414212}" dt="2023-02-26T20:21:12.582" v="353" actId="20577"/>
        <pc:sldMkLst>
          <pc:docMk/>
          <pc:sldMk cId="703855818" sldId="269"/>
        </pc:sldMkLst>
        <pc:spChg chg="mod">
          <ac:chgData name="Claire Woodward" userId="S::claire.woodward@uk.rlb.com::e5c90b1c-d4df-4c50-bf9e-5f213f7d3d87" providerId="AD" clId="Web-{91808BB9-F68F-4F17-9B3A-4E446E414212}" dt="2023-02-26T20:21:12.582" v="353" actId="20577"/>
          <ac:spMkLst>
            <pc:docMk/>
            <pc:sldMk cId="703855818" sldId="269"/>
            <ac:spMk id="3" creationId="{380C770A-71BD-76A3-14E1-1A87897FFE32}"/>
          </ac:spMkLst>
        </pc:spChg>
      </pc:sldChg>
      <pc:sldChg chg="modSp modNotes">
        <pc:chgData name="Claire Woodward" userId="S::claire.woodward@uk.rlb.com::e5c90b1c-d4df-4c50-bf9e-5f213f7d3d87" providerId="AD" clId="Web-{91808BB9-F68F-4F17-9B3A-4E446E414212}" dt="2023-02-26T20:10:46.648" v="261" actId="20577"/>
        <pc:sldMkLst>
          <pc:docMk/>
          <pc:sldMk cId="1168559187" sldId="270"/>
        </pc:sldMkLst>
        <pc:spChg chg="mod">
          <ac:chgData name="Claire Woodward" userId="S::claire.woodward@uk.rlb.com::e5c90b1c-d4df-4c50-bf9e-5f213f7d3d87" providerId="AD" clId="Web-{91808BB9-F68F-4F17-9B3A-4E446E414212}" dt="2023-02-26T20:10:46.648" v="261" actId="20577"/>
          <ac:spMkLst>
            <pc:docMk/>
            <pc:sldMk cId="1168559187" sldId="270"/>
            <ac:spMk id="3" creationId="{5CABCDC3-1DC4-F69C-77A1-72743081E53A}"/>
          </ac:spMkLst>
        </pc:spChg>
      </pc:sldChg>
      <pc:sldChg chg="del">
        <pc:chgData name="Claire Woodward" userId="S::claire.woodward@uk.rlb.com::e5c90b1c-d4df-4c50-bf9e-5f213f7d3d87" providerId="AD" clId="Web-{91808BB9-F68F-4F17-9B3A-4E446E414212}" dt="2023-02-26T20:05:35.817" v="134"/>
        <pc:sldMkLst>
          <pc:docMk/>
          <pc:sldMk cId="1412518534" sldId="271"/>
        </pc:sldMkLst>
      </pc:sldChg>
      <pc:sldChg chg="modSp modNotes">
        <pc:chgData name="Claire Woodward" userId="S::claire.woodward@uk.rlb.com::e5c90b1c-d4df-4c50-bf9e-5f213f7d3d87" providerId="AD" clId="Web-{91808BB9-F68F-4F17-9B3A-4E446E414212}" dt="2023-02-26T20:14:46.761" v="303" actId="20577"/>
        <pc:sldMkLst>
          <pc:docMk/>
          <pc:sldMk cId="4186362220" sldId="273"/>
        </pc:sldMkLst>
        <pc:spChg chg="mod">
          <ac:chgData name="Claire Woodward" userId="S::claire.woodward@uk.rlb.com::e5c90b1c-d4df-4c50-bf9e-5f213f7d3d87" providerId="AD" clId="Web-{91808BB9-F68F-4F17-9B3A-4E446E414212}" dt="2023-02-26T20:14:46.761" v="303" actId="20577"/>
          <ac:spMkLst>
            <pc:docMk/>
            <pc:sldMk cId="4186362220" sldId="273"/>
            <ac:spMk id="3" creationId="{2CB889C9-6E84-EAC7-EDE8-909E968A0618}"/>
          </ac:spMkLst>
        </pc:spChg>
      </pc:sldChg>
      <pc:sldChg chg="modSp">
        <pc:chgData name="Claire Woodward" userId="S::claire.woodward@uk.rlb.com::e5c90b1c-d4df-4c50-bf9e-5f213f7d3d87" providerId="AD" clId="Web-{91808BB9-F68F-4F17-9B3A-4E446E414212}" dt="2023-02-26T20:12:35.124" v="286" actId="20577"/>
        <pc:sldMkLst>
          <pc:docMk/>
          <pc:sldMk cId="4238345286" sldId="277"/>
        </pc:sldMkLst>
        <pc:spChg chg="mod">
          <ac:chgData name="Claire Woodward" userId="S::claire.woodward@uk.rlb.com::e5c90b1c-d4df-4c50-bf9e-5f213f7d3d87" providerId="AD" clId="Web-{91808BB9-F68F-4F17-9B3A-4E446E414212}" dt="2023-02-26T20:12:35.124" v="286" actId="20577"/>
          <ac:spMkLst>
            <pc:docMk/>
            <pc:sldMk cId="4238345286" sldId="277"/>
            <ac:spMk id="3" creationId="{9004BDC8-39E9-125D-CF6C-EDB76F3969AF}"/>
          </ac:spMkLst>
        </pc:spChg>
      </pc:sldChg>
      <pc:sldChg chg="modSp modNotes">
        <pc:chgData name="Claire Woodward" userId="S::claire.woodward@uk.rlb.com::e5c90b1c-d4df-4c50-bf9e-5f213f7d3d87" providerId="AD" clId="Web-{91808BB9-F68F-4F17-9B3A-4E446E414212}" dt="2023-02-26T20:12:10.028" v="274" actId="20577"/>
        <pc:sldMkLst>
          <pc:docMk/>
          <pc:sldMk cId="1962504042" sldId="281"/>
        </pc:sldMkLst>
        <pc:spChg chg="mod">
          <ac:chgData name="Claire Woodward" userId="S::claire.woodward@uk.rlb.com::e5c90b1c-d4df-4c50-bf9e-5f213f7d3d87" providerId="AD" clId="Web-{91808BB9-F68F-4F17-9B3A-4E446E414212}" dt="2023-02-26T20:12:10.028" v="274" actId="20577"/>
          <ac:spMkLst>
            <pc:docMk/>
            <pc:sldMk cId="1962504042" sldId="281"/>
            <ac:spMk id="3" creationId="{A61A9C90-497F-5787-3A3E-5431F21E6EA0}"/>
          </ac:spMkLst>
        </pc:spChg>
      </pc:sldChg>
    </pc:docChg>
  </pc:docChgLst>
  <pc:docChgLst>
    <pc:chgData name="Claire Woodward" userId="S::claire.woodward@uk.rlb.com::e5c90b1c-d4df-4c50-bf9e-5f213f7d3d87" providerId="AD" clId="Web-{50AD1A98-09C0-4C02-847B-0D3132AAE031}"/>
    <pc:docChg chg="addSld modSld">
      <pc:chgData name="Claire Woodward" userId="S::claire.woodward@uk.rlb.com::e5c90b1c-d4df-4c50-bf9e-5f213f7d3d87" providerId="AD" clId="Web-{50AD1A98-09C0-4C02-847B-0D3132AAE031}" dt="2023-02-12T17:08:09.036" v="504" actId="20577"/>
      <pc:docMkLst>
        <pc:docMk/>
      </pc:docMkLst>
      <pc:sldChg chg="modSp">
        <pc:chgData name="Claire Woodward" userId="S::claire.woodward@uk.rlb.com::e5c90b1c-d4df-4c50-bf9e-5f213f7d3d87" providerId="AD" clId="Web-{50AD1A98-09C0-4C02-847B-0D3132AAE031}" dt="2023-02-12T16:42:15.131" v="2" actId="20577"/>
        <pc:sldMkLst>
          <pc:docMk/>
          <pc:sldMk cId="2598327886" sldId="267"/>
        </pc:sldMkLst>
        <pc:spChg chg="mod">
          <ac:chgData name="Claire Woodward" userId="S::claire.woodward@uk.rlb.com::e5c90b1c-d4df-4c50-bf9e-5f213f7d3d87" providerId="AD" clId="Web-{50AD1A98-09C0-4C02-847B-0D3132AAE031}" dt="2023-02-12T16:42:15.131" v="2" actId="20577"/>
          <ac:spMkLst>
            <pc:docMk/>
            <pc:sldMk cId="2598327886" sldId="267"/>
            <ac:spMk id="3" creationId="{3D919106-724E-4791-C002-467B60F4F828}"/>
          </ac:spMkLst>
        </pc:spChg>
      </pc:sldChg>
      <pc:sldChg chg="modSp new">
        <pc:chgData name="Claire Woodward" userId="S::claire.woodward@uk.rlb.com::e5c90b1c-d4df-4c50-bf9e-5f213f7d3d87" providerId="AD" clId="Web-{50AD1A98-09C0-4C02-847B-0D3132AAE031}" dt="2023-02-12T17:07:02.659" v="499" actId="20577"/>
        <pc:sldMkLst>
          <pc:docMk/>
          <pc:sldMk cId="703855818" sldId="269"/>
        </pc:sldMkLst>
        <pc:spChg chg="mod">
          <ac:chgData name="Claire Woodward" userId="S::claire.woodward@uk.rlb.com::e5c90b1c-d4df-4c50-bf9e-5f213f7d3d87" providerId="AD" clId="Web-{50AD1A98-09C0-4C02-847B-0D3132AAE031}" dt="2023-02-12T16:50:42.326" v="150" actId="20577"/>
          <ac:spMkLst>
            <pc:docMk/>
            <pc:sldMk cId="703855818" sldId="269"/>
            <ac:spMk id="2" creationId="{AB0DF9B9-571F-CB37-4E21-1FEF922C3638}"/>
          </ac:spMkLst>
        </pc:spChg>
        <pc:spChg chg="mod">
          <ac:chgData name="Claire Woodward" userId="S::claire.woodward@uk.rlb.com::e5c90b1c-d4df-4c50-bf9e-5f213f7d3d87" providerId="AD" clId="Web-{50AD1A98-09C0-4C02-847B-0D3132AAE031}" dt="2023-02-12T17:07:02.659" v="499" actId="20577"/>
          <ac:spMkLst>
            <pc:docMk/>
            <pc:sldMk cId="703855818" sldId="269"/>
            <ac:spMk id="3" creationId="{380C770A-71BD-76A3-14E1-1A87897FFE32}"/>
          </ac:spMkLst>
        </pc:spChg>
      </pc:sldChg>
      <pc:sldChg chg="modSp new">
        <pc:chgData name="Claire Woodward" userId="S::claire.woodward@uk.rlb.com::e5c90b1c-d4df-4c50-bf9e-5f213f7d3d87" providerId="AD" clId="Web-{50AD1A98-09C0-4C02-847B-0D3132AAE031}" dt="2023-02-12T17:08:09.036" v="504" actId="20577"/>
        <pc:sldMkLst>
          <pc:docMk/>
          <pc:sldMk cId="1168559187" sldId="270"/>
        </pc:sldMkLst>
        <pc:spChg chg="mod">
          <ac:chgData name="Claire Woodward" userId="S::claire.woodward@uk.rlb.com::e5c90b1c-d4df-4c50-bf9e-5f213f7d3d87" providerId="AD" clId="Web-{50AD1A98-09C0-4C02-847B-0D3132AAE031}" dt="2023-02-12T16:57:59.699" v="319" actId="20577"/>
          <ac:spMkLst>
            <pc:docMk/>
            <pc:sldMk cId="1168559187" sldId="270"/>
            <ac:spMk id="2" creationId="{C1B8055A-17F2-9D23-43E6-6581498BAC89}"/>
          </ac:spMkLst>
        </pc:spChg>
        <pc:spChg chg="mod">
          <ac:chgData name="Claire Woodward" userId="S::claire.woodward@uk.rlb.com::e5c90b1c-d4df-4c50-bf9e-5f213f7d3d87" providerId="AD" clId="Web-{50AD1A98-09C0-4C02-847B-0D3132AAE031}" dt="2023-02-12T17:08:09.036" v="504" actId="20577"/>
          <ac:spMkLst>
            <pc:docMk/>
            <pc:sldMk cId="1168559187" sldId="270"/>
            <ac:spMk id="3" creationId="{5CABCDC3-1DC4-F69C-77A1-72743081E53A}"/>
          </ac:spMkLst>
        </pc:spChg>
      </pc:sldChg>
      <pc:sldChg chg="modSp new">
        <pc:chgData name="Claire Woodward" userId="S::claire.woodward@uk.rlb.com::e5c90b1c-d4df-4c50-bf9e-5f213f7d3d87" providerId="AD" clId="Web-{50AD1A98-09C0-4C02-847B-0D3132AAE031}" dt="2023-02-12T17:06:43.190" v="492" actId="20577"/>
        <pc:sldMkLst>
          <pc:docMk/>
          <pc:sldMk cId="1412518534" sldId="271"/>
        </pc:sldMkLst>
        <pc:spChg chg="mod">
          <ac:chgData name="Claire Woodward" userId="S::claire.woodward@uk.rlb.com::e5c90b1c-d4df-4c50-bf9e-5f213f7d3d87" providerId="AD" clId="Web-{50AD1A98-09C0-4C02-847B-0D3132AAE031}" dt="2023-02-12T16:58:03.575" v="320" actId="20577"/>
          <ac:spMkLst>
            <pc:docMk/>
            <pc:sldMk cId="1412518534" sldId="271"/>
            <ac:spMk id="2" creationId="{C58DB603-BCC1-DBB7-00DE-210F02531404}"/>
          </ac:spMkLst>
        </pc:spChg>
        <pc:spChg chg="mod">
          <ac:chgData name="Claire Woodward" userId="S::claire.woodward@uk.rlb.com::e5c90b1c-d4df-4c50-bf9e-5f213f7d3d87" providerId="AD" clId="Web-{50AD1A98-09C0-4C02-847B-0D3132AAE031}" dt="2023-02-12T17:06:43.190" v="492" actId="20577"/>
          <ac:spMkLst>
            <pc:docMk/>
            <pc:sldMk cId="1412518534" sldId="271"/>
            <ac:spMk id="3" creationId="{9B485407-7E4D-3920-5F04-595BACD32199}"/>
          </ac:spMkLst>
        </pc:spChg>
      </pc:sldChg>
    </pc:docChg>
  </pc:docChgLst>
  <pc:docChgLst>
    <pc:chgData name="Emily Lipscombe" userId="9c99ec46-79bd-4630-945d-a9b45e419c87" providerId="ADAL" clId="{33949ED6-E2AB-4184-BFEF-576E58042742}"/>
    <pc:docChg chg="undo custSel addSld modSld">
      <pc:chgData name="Emily Lipscombe" userId="9c99ec46-79bd-4630-945d-a9b45e419c87" providerId="ADAL" clId="{33949ED6-E2AB-4184-BFEF-576E58042742}" dt="2023-02-08T10:09:07.576" v="771" actId="14100"/>
      <pc:docMkLst>
        <pc:docMk/>
      </pc:docMkLst>
      <pc:sldChg chg="modSp mod">
        <pc:chgData name="Emily Lipscombe" userId="9c99ec46-79bd-4630-945d-a9b45e419c87" providerId="ADAL" clId="{33949ED6-E2AB-4184-BFEF-576E58042742}" dt="2023-02-08T09:34:50.145" v="20"/>
        <pc:sldMkLst>
          <pc:docMk/>
          <pc:sldMk cId="939760822" sldId="256"/>
        </pc:sldMkLst>
        <pc:spChg chg="mod">
          <ac:chgData name="Emily Lipscombe" userId="9c99ec46-79bd-4630-945d-a9b45e419c87" providerId="ADAL" clId="{33949ED6-E2AB-4184-BFEF-576E58042742}" dt="2023-02-08T09:34:50.145" v="20"/>
          <ac:spMkLst>
            <pc:docMk/>
            <pc:sldMk cId="939760822" sldId="256"/>
            <ac:spMk id="3" creationId="{277779BD-76A5-989F-D409-6BC711905D8A}"/>
          </ac:spMkLst>
        </pc:spChg>
      </pc:sldChg>
      <pc:sldChg chg="delSp modSp mod">
        <pc:chgData name="Emily Lipscombe" userId="9c99ec46-79bd-4630-945d-a9b45e419c87" providerId="ADAL" clId="{33949ED6-E2AB-4184-BFEF-576E58042742}" dt="2023-02-08T10:05:19.248" v="687" actId="1076"/>
        <pc:sldMkLst>
          <pc:docMk/>
          <pc:sldMk cId="3300663361" sldId="258"/>
        </pc:sldMkLst>
        <pc:spChg chg="mod">
          <ac:chgData name="Emily Lipscombe" userId="9c99ec46-79bd-4630-945d-a9b45e419c87" providerId="ADAL" clId="{33949ED6-E2AB-4184-BFEF-576E58042742}" dt="2023-02-08T10:05:19.248" v="687" actId="1076"/>
          <ac:spMkLst>
            <pc:docMk/>
            <pc:sldMk cId="3300663361" sldId="258"/>
            <ac:spMk id="2" creationId="{3DD9E815-860C-3B97-0C6C-92B20AF3B9A2}"/>
          </ac:spMkLst>
        </pc:spChg>
        <pc:spChg chg="del mod">
          <ac:chgData name="Emily Lipscombe" userId="9c99ec46-79bd-4630-945d-a9b45e419c87" providerId="ADAL" clId="{33949ED6-E2AB-4184-BFEF-576E58042742}" dt="2023-02-08T10:05:10.547" v="684" actId="478"/>
          <ac:spMkLst>
            <pc:docMk/>
            <pc:sldMk cId="3300663361" sldId="258"/>
            <ac:spMk id="3" creationId="{3D919106-724E-4791-C002-467B60F4F828}"/>
          </ac:spMkLst>
        </pc:spChg>
      </pc:sldChg>
      <pc:sldChg chg="modSp mod">
        <pc:chgData name="Emily Lipscombe" userId="9c99ec46-79bd-4630-945d-a9b45e419c87" providerId="ADAL" clId="{33949ED6-E2AB-4184-BFEF-576E58042742}" dt="2023-02-08T09:36:40.516" v="47" actId="20577"/>
        <pc:sldMkLst>
          <pc:docMk/>
          <pc:sldMk cId="1210116507" sldId="259"/>
        </pc:sldMkLst>
        <pc:spChg chg="mod">
          <ac:chgData name="Emily Lipscombe" userId="9c99ec46-79bd-4630-945d-a9b45e419c87" providerId="ADAL" clId="{33949ED6-E2AB-4184-BFEF-576E58042742}" dt="2023-02-08T09:36:40.516" v="47" actId="20577"/>
          <ac:spMkLst>
            <pc:docMk/>
            <pc:sldMk cId="1210116507" sldId="259"/>
            <ac:spMk id="2" creationId="{0D8EBCA8-583F-F131-D354-0C81E6155B66}"/>
          </ac:spMkLst>
        </pc:spChg>
      </pc:sldChg>
      <pc:sldChg chg="modSp mod">
        <pc:chgData name="Emily Lipscombe" userId="9c99ec46-79bd-4630-945d-a9b45e419c87" providerId="ADAL" clId="{33949ED6-E2AB-4184-BFEF-576E58042742}" dt="2023-02-08T09:36:48.204" v="68" actId="20577"/>
        <pc:sldMkLst>
          <pc:docMk/>
          <pc:sldMk cId="3170949983" sldId="260"/>
        </pc:sldMkLst>
        <pc:spChg chg="mod">
          <ac:chgData name="Emily Lipscombe" userId="9c99ec46-79bd-4630-945d-a9b45e419c87" providerId="ADAL" clId="{33949ED6-E2AB-4184-BFEF-576E58042742}" dt="2023-02-08T09:36:48.204" v="68" actId="20577"/>
          <ac:spMkLst>
            <pc:docMk/>
            <pc:sldMk cId="3170949983" sldId="260"/>
            <ac:spMk id="2" creationId="{76C61381-F40E-2E63-C137-1BD593BA4669}"/>
          </ac:spMkLst>
        </pc:spChg>
      </pc:sldChg>
      <pc:sldChg chg="addSp modSp mod">
        <pc:chgData name="Emily Lipscombe" userId="9c99ec46-79bd-4630-945d-a9b45e419c87" providerId="ADAL" clId="{33949ED6-E2AB-4184-BFEF-576E58042742}" dt="2023-02-08T10:09:07.576" v="771" actId="14100"/>
        <pc:sldMkLst>
          <pc:docMk/>
          <pc:sldMk cId="653755497" sldId="261"/>
        </pc:sldMkLst>
        <pc:spChg chg="mod">
          <ac:chgData name="Emily Lipscombe" userId="9c99ec46-79bd-4630-945d-a9b45e419c87" providerId="ADAL" clId="{33949ED6-E2AB-4184-BFEF-576E58042742}" dt="2023-02-08T09:37:00.852" v="72" actId="20577"/>
          <ac:spMkLst>
            <pc:docMk/>
            <pc:sldMk cId="653755497" sldId="261"/>
            <ac:spMk id="2" creationId="{DC0758F4-0234-AAF1-0044-84F8B055765C}"/>
          </ac:spMkLst>
        </pc:spChg>
        <pc:spChg chg="mod">
          <ac:chgData name="Emily Lipscombe" userId="9c99ec46-79bd-4630-945d-a9b45e419c87" providerId="ADAL" clId="{33949ED6-E2AB-4184-BFEF-576E58042742}" dt="2023-02-08T10:09:07.576" v="771" actId="14100"/>
          <ac:spMkLst>
            <pc:docMk/>
            <pc:sldMk cId="653755497" sldId="261"/>
            <ac:spMk id="3" creationId="{7DE02A44-9135-05A9-10A0-2ED81081113F}"/>
          </ac:spMkLst>
        </pc:spChg>
        <pc:picChg chg="add mod modCrop">
          <ac:chgData name="Emily Lipscombe" userId="9c99ec46-79bd-4630-945d-a9b45e419c87" providerId="ADAL" clId="{33949ED6-E2AB-4184-BFEF-576E58042742}" dt="2023-02-08T10:08:58.070" v="770" actId="732"/>
          <ac:picMkLst>
            <pc:docMk/>
            <pc:sldMk cId="653755497" sldId="261"/>
            <ac:picMk id="5" creationId="{492647DB-2F0B-9463-382A-03FAD11A4D6D}"/>
          </ac:picMkLst>
        </pc:picChg>
      </pc:sldChg>
      <pc:sldChg chg="addSp delSp mod">
        <pc:chgData name="Emily Lipscombe" userId="9c99ec46-79bd-4630-945d-a9b45e419c87" providerId="ADAL" clId="{33949ED6-E2AB-4184-BFEF-576E58042742}" dt="2023-02-08T10:05:02.633" v="681" actId="22"/>
        <pc:sldMkLst>
          <pc:docMk/>
          <pc:sldMk cId="1619705212" sldId="262"/>
        </pc:sldMkLst>
        <pc:spChg chg="add del">
          <ac:chgData name="Emily Lipscombe" userId="9c99ec46-79bd-4630-945d-a9b45e419c87" providerId="ADAL" clId="{33949ED6-E2AB-4184-BFEF-576E58042742}" dt="2023-02-08T10:05:02.633" v="681" actId="22"/>
          <ac:spMkLst>
            <pc:docMk/>
            <pc:sldMk cId="1619705212" sldId="262"/>
            <ac:spMk id="5" creationId="{81FCDDDC-F7A9-24C4-9190-83B3D8944500}"/>
          </ac:spMkLst>
        </pc:spChg>
      </pc:sldChg>
      <pc:sldChg chg="modSp add mod">
        <pc:chgData name="Emily Lipscombe" userId="9c99ec46-79bd-4630-945d-a9b45e419c87" providerId="ADAL" clId="{33949ED6-E2AB-4184-BFEF-576E58042742}" dt="2023-02-08T09:37:37.664" v="181" actId="20577"/>
        <pc:sldMkLst>
          <pc:docMk/>
          <pc:sldMk cId="4203815936" sldId="263"/>
        </pc:sldMkLst>
        <pc:spChg chg="mod">
          <ac:chgData name="Emily Lipscombe" userId="9c99ec46-79bd-4630-945d-a9b45e419c87" providerId="ADAL" clId="{33949ED6-E2AB-4184-BFEF-576E58042742}" dt="2023-02-08T09:37:21.685" v="113" actId="20577"/>
          <ac:spMkLst>
            <pc:docMk/>
            <pc:sldMk cId="4203815936" sldId="263"/>
            <ac:spMk id="2" creationId="{0D8EBCA8-583F-F131-D354-0C81E6155B66}"/>
          </ac:spMkLst>
        </pc:spChg>
        <pc:spChg chg="mod">
          <ac:chgData name="Emily Lipscombe" userId="9c99ec46-79bd-4630-945d-a9b45e419c87" providerId="ADAL" clId="{33949ED6-E2AB-4184-BFEF-576E58042742}" dt="2023-02-08T09:37:37.664" v="181" actId="20577"/>
          <ac:spMkLst>
            <pc:docMk/>
            <pc:sldMk cId="4203815936" sldId="263"/>
            <ac:spMk id="3" creationId="{0F4A4078-1829-B569-7D10-D0A4CC3BFFEE}"/>
          </ac:spMkLst>
        </pc:spChg>
      </pc:sldChg>
      <pc:sldChg chg="modSp new mod">
        <pc:chgData name="Emily Lipscombe" userId="9c99ec46-79bd-4630-945d-a9b45e419c87" providerId="ADAL" clId="{33949ED6-E2AB-4184-BFEF-576E58042742}" dt="2023-02-08T09:40:38.743" v="344" actId="20577"/>
        <pc:sldMkLst>
          <pc:docMk/>
          <pc:sldMk cId="1392525849" sldId="264"/>
        </pc:sldMkLst>
        <pc:spChg chg="mod">
          <ac:chgData name="Emily Lipscombe" userId="9c99ec46-79bd-4630-945d-a9b45e419c87" providerId="ADAL" clId="{33949ED6-E2AB-4184-BFEF-576E58042742}" dt="2023-02-08T09:40:38.743" v="344" actId="20577"/>
          <ac:spMkLst>
            <pc:docMk/>
            <pc:sldMk cId="1392525849" sldId="264"/>
            <ac:spMk id="2" creationId="{29066D29-C66C-EB47-4191-7248FC2DB792}"/>
          </ac:spMkLst>
        </pc:spChg>
        <pc:spChg chg="mod">
          <ac:chgData name="Emily Lipscombe" userId="9c99ec46-79bd-4630-945d-a9b45e419c87" providerId="ADAL" clId="{33949ED6-E2AB-4184-BFEF-576E58042742}" dt="2023-02-08T09:39:50.975" v="295" actId="20577"/>
          <ac:spMkLst>
            <pc:docMk/>
            <pc:sldMk cId="1392525849" sldId="264"/>
            <ac:spMk id="3" creationId="{1297E930-9FA9-3CFF-D830-6A42A5152A53}"/>
          </ac:spMkLst>
        </pc:spChg>
      </pc:sldChg>
      <pc:sldChg chg="modSp new mod">
        <pc:chgData name="Emily Lipscombe" userId="9c99ec46-79bd-4630-945d-a9b45e419c87" providerId="ADAL" clId="{33949ED6-E2AB-4184-BFEF-576E58042742}" dt="2023-02-08T09:41:45.701" v="505" actId="20577"/>
        <pc:sldMkLst>
          <pc:docMk/>
          <pc:sldMk cId="3595236034" sldId="265"/>
        </pc:sldMkLst>
        <pc:spChg chg="mod">
          <ac:chgData name="Emily Lipscombe" userId="9c99ec46-79bd-4630-945d-a9b45e419c87" providerId="ADAL" clId="{33949ED6-E2AB-4184-BFEF-576E58042742}" dt="2023-02-08T09:41:45.701" v="505" actId="20577"/>
          <ac:spMkLst>
            <pc:docMk/>
            <pc:sldMk cId="3595236034" sldId="265"/>
            <ac:spMk id="2" creationId="{AFC813D3-201F-4163-3675-94A1049AFC01}"/>
          </ac:spMkLst>
        </pc:spChg>
        <pc:spChg chg="mod">
          <ac:chgData name="Emily Lipscombe" userId="9c99ec46-79bd-4630-945d-a9b45e419c87" providerId="ADAL" clId="{33949ED6-E2AB-4184-BFEF-576E58042742}" dt="2023-02-08T09:41:36.157" v="486" actId="13926"/>
          <ac:spMkLst>
            <pc:docMk/>
            <pc:sldMk cId="3595236034" sldId="265"/>
            <ac:spMk id="3" creationId="{E8FEC33C-06B5-CC20-B486-DB9F0EE0D42F}"/>
          </ac:spMkLst>
        </pc:spChg>
      </pc:sldChg>
      <pc:sldChg chg="modSp new mod">
        <pc:chgData name="Emily Lipscombe" userId="9c99ec46-79bd-4630-945d-a9b45e419c87" providerId="ADAL" clId="{33949ED6-E2AB-4184-BFEF-576E58042742}" dt="2023-02-08T10:04:50.471" v="679" actId="13926"/>
        <pc:sldMkLst>
          <pc:docMk/>
          <pc:sldMk cId="758264579" sldId="266"/>
        </pc:sldMkLst>
        <pc:spChg chg="mod">
          <ac:chgData name="Emily Lipscombe" userId="9c99ec46-79bd-4630-945d-a9b45e419c87" providerId="ADAL" clId="{33949ED6-E2AB-4184-BFEF-576E58042742}" dt="2023-02-08T09:42:52.088" v="567" actId="13926"/>
          <ac:spMkLst>
            <pc:docMk/>
            <pc:sldMk cId="758264579" sldId="266"/>
            <ac:spMk id="2" creationId="{71DA38E5-7DCF-E679-4BBA-038DA0B0E0D3}"/>
          </ac:spMkLst>
        </pc:spChg>
        <pc:spChg chg="mod">
          <ac:chgData name="Emily Lipscombe" userId="9c99ec46-79bd-4630-945d-a9b45e419c87" providerId="ADAL" clId="{33949ED6-E2AB-4184-BFEF-576E58042742}" dt="2023-02-08T10:04:50.471" v="679" actId="13926"/>
          <ac:spMkLst>
            <pc:docMk/>
            <pc:sldMk cId="758264579" sldId="266"/>
            <ac:spMk id="3" creationId="{8FD17660-3A44-B35A-510C-1E43BDC7BB84}"/>
          </ac:spMkLst>
        </pc:spChg>
      </pc:sldChg>
      <pc:sldChg chg="add">
        <pc:chgData name="Emily Lipscombe" userId="9c99ec46-79bd-4630-945d-a9b45e419c87" providerId="ADAL" clId="{33949ED6-E2AB-4184-BFEF-576E58042742}" dt="2023-02-08T10:05:04.818" v="682"/>
        <pc:sldMkLst>
          <pc:docMk/>
          <pc:sldMk cId="2598327886" sldId="267"/>
        </pc:sldMkLst>
      </pc:sldChg>
      <pc:sldChg chg="addSp delSp modSp add mod">
        <pc:chgData name="Emily Lipscombe" userId="9c99ec46-79bd-4630-945d-a9b45e419c87" providerId="ADAL" clId="{33949ED6-E2AB-4184-BFEF-576E58042742}" dt="2023-02-08T10:05:36.771" v="692" actId="1076"/>
        <pc:sldMkLst>
          <pc:docMk/>
          <pc:sldMk cId="2080862214" sldId="268"/>
        </pc:sldMkLst>
        <pc:spChg chg="mod">
          <ac:chgData name="Emily Lipscombe" userId="9c99ec46-79bd-4630-945d-a9b45e419c87" providerId="ADAL" clId="{33949ED6-E2AB-4184-BFEF-576E58042742}" dt="2023-02-08T10:05:36.771" v="692" actId="1076"/>
          <ac:spMkLst>
            <pc:docMk/>
            <pc:sldMk cId="2080862214" sldId="268"/>
            <ac:spMk id="2" creationId="{0D8EBCA8-583F-F131-D354-0C81E6155B66}"/>
          </ac:spMkLst>
        </pc:spChg>
        <pc:spChg chg="del">
          <ac:chgData name="Emily Lipscombe" userId="9c99ec46-79bd-4630-945d-a9b45e419c87" providerId="ADAL" clId="{33949ED6-E2AB-4184-BFEF-576E58042742}" dt="2023-02-08T10:05:27.911" v="689" actId="478"/>
          <ac:spMkLst>
            <pc:docMk/>
            <pc:sldMk cId="2080862214" sldId="268"/>
            <ac:spMk id="3" creationId="{0F4A4078-1829-B569-7D10-D0A4CC3BFFEE}"/>
          </ac:spMkLst>
        </pc:spChg>
        <pc:spChg chg="add del mod">
          <ac:chgData name="Emily Lipscombe" userId="9c99ec46-79bd-4630-945d-a9b45e419c87" providerId="ADAL" clId="{33949ED6-E2AB-4184-BFEF-576E58042742}" dt="2023-02-08T10:05:31.214" v="690" actId="478"/>
          <ac:spMkLst>
            <pc:docMk/>
            <pc:sldMk cId="2080862214" sldId="268"/>
            <ac:spMk id="5" creationId="{4F006D44-179B-14AA-7DD5-72C5FFBA9A4F}"/>
          </ac:spMkLst>
        </pc:spChg>
      </pc:sldChg>
      <pc:sldChg chg="addSp delSp modSp add mod">
        <pc:chgData name="Emily Lipscombe" userId="9c99ec46-79bd-4630-945d-a9b45e419c87" providerId="ADAL" clId="{33949ED6-E2AB-4184-BFEF-576E58042742}" dt="2023-02-08T10:05:52.902" v="697" actId="1076"/>
        <pc:sldMkLst>
          <pc:docMk/>
          <pc:sldMk cId="2145552465" sldId="269"/>
        </pc:sldMkLst>
        <pc:spChg chg="mod">
          <ac:chgData name="Emily Lipscombe" userId="9c99ec46-79bd-4630-945d-a9b45e419c87" providerId="ADAL" clId="{33949ED6-E2AB-4184-BFEF-576E58042742}" dt="2023-02-08T10:05:52.902" v="697" actId="1076"/>
          <ac:spMkLst>
            <pc:docMk/>
            <pc:sldMk cId="2145552465" sldId="269"/>
            <ac:spMk id="2" creationId="{76C61381-F40E-2E63-C137-1BD593BA4669}"/>
          </ac:spMkLst>
        </pc:spChg>
        <pc:spChg chg="del">
          <ac:chgData name="Emily Lipscombe" userId="9c99ec46-79bd-4630-945d-a9b45e419c87" providerId="ADAL" clId="{33949ED6-E2AB-4184-BFEF-576E58042742}" dt="2023-02-08T10:05:47.177" v="694" actId="478"/>
          <ac:spMkLst>
            <pc:docMk/>
            <pc:sldMk cId="2145552465" sldId="269"/>
            <ac:spMk id="3" creationId="{2CB889C9-6E84-EAC7-EDE8-909E968A0618}"/>
          </ac:spMkLst>
        </pc:spChg>
        <pc:spChg chg="add del mod">
          <ac:chgData name="Emily Lipscombe" userId="9c99ec46-79bd-4630-945d-a9b45e419c87" providerId="ADAL" clId="{33949ED6-E2AB-4184-BFEF-576E58042742}" dt="2023-02-08T10:05:48.621" v="695" actId="478"/>
          <ac:spMkLst>
            <pc:docMk/>
            <pc:sldMk cId="2145552465" sldId="269"/>
            <ac:spMk id="5" creationId="{B6F76D0A-4005-9F8C-4955-6A2F05210F16}"/>
          </ac:spMkLst>
        </pc:spChg>
      </pc:sldChg>
    </pc:docChg>
  </pc:docChgLst>
  <pc:docChgLst>
    <pc:chgData name="Tom Lee" userId="2a9822b8-b979-4f90-94f0-07e9b29ed9fb" providerId="ADAL" clId="{E2B9DEEE-163D-4111-B85F-7E43BD2A30DD}"/>
    <pc:docChg chg="undo custSel addSld delSld modSld delSection modSection">
      <pc:chgData name="Tom Lee" userId="2a9822b8-b979-4f90-94f0-07e9b29ed9fb" providerId="ADAL" clId="{E2B9DEEE-163D-4111-B85F-7E43BD2A30DD}" dt="2023-03-01T10:36:34.883" v="1707" actId="20577"/>
      <pc:docMkLst>
        <pc:docMk/>
      </pc:docMkLst>
      <pc:sldChg chg="addSp delSp modSp mod modClrScheme chgLayout">
        <pc:chgData name="Tom Lee" userId="2a9822b8-b979-4f90-94f0-07e9b29ed9fb" providerId="ADAL" clId="{E2B9DEEE-163D-4111-B85F-7E43BD2A30DD}" dt="2023-03-01T10:36:34.883" v="1707" actId="20577"/>
        <pc:sldMkLst>
          <pc:docMk/>
          <pc:sldMk cId="939760822" sldId="256"/>
        </pc:sldMkLst>
        <pc:spChg chg="mod ord">
          <ac:chgData name="Tom Lee" userId="2a9822b8-b979-4f90-94f0-07e9b29ed9fb" providerId="ADAL" clId="{E2B9DEEE-163D-4111-B85F-7E43BD2A30DD}" dt="2023-02-16T10:51:40.207" v="1675" actId="1076"/>
          <ac:spMkLst>
            <pc:docMk/>
            <pc:sldMk cId="939760822" sldId="256"/>
            <ac:spMk id="2" creationId="{A2E27607-5BCA-8256-4942-74D8AD736051}"/>
          </ac:spMkLst>
        </pc:spChg>
        <pc:spChg chg="del mod ord">
          <ac:chgData name="Tom Lee" userId="2a9822b8-b979-4f90-94f0-07e9b29ed9fb" providerId="ADAL" clId="{E2B9DEEE-163D-4111-B85F-7E43BD2A30DD}" dt="2023-02-08T10:23:19.937" v="23" actId="478"/>
          <ac:spMkLst>
            <pc:docMk/>
            <pc:sldMk cId="939760822" sldId="256"/>
            <ac:spMk id="3" creationId="{277779BD-76A5-989F-D409-6BC711905D8A}"/>
          </ac:spMkLst>
        </pc:spChg>
        <pc:spChg chg="add del mod ord">
          <ac:chgData name="Tom Lee" userId="2a9822b8-b979-4f90-94f0-07e9b29ed9fb" providerId="ADAL" clId="{E2B9DEEE-163D-4111-B85F-7E43BD2A30DD}" dt="2023-02-08T10:22:10.748" v="7" actId="700"/>
          <ac:spMkLst>
            <pc:docMk/>
            <pc:sldMk cId="939760822" sldId="256"/>
            <ac:spMk id="4" creationId="{91E43F66-722A-D443-4003-BC91D0EF3967}"/>
          </ac:spMkLst>
        </pc:spChg>
        <pc:spChg chg="add mod ord">
          <ac:chgData name="Tom Lee" userId="2a9822b8-b979-4f90-94f0-07e9b29ed9fb" providerId="ADAL" clId="{E2B9DEEE-163D-4111-B85F-7E43BD2A30DD}" dt="2023-02-16T10:51:53.688" v="1681" actId="1076"/>
          <ac:spMkLst>
            <pc:docMk/>
            <pc:sldMk cId="939760822" sldId="256"/>
            <ac:spMk id="5" creationId="{27561A5E-9DE6-7EE0-9061-06629FB1AF56}"/>
          </ac:spMkLst>
        </pc:spChg>
        <pc:spChg chg="add mod">
          <ac:chgData name="Tom Lee" userId="2a9822b8-b979-4f90-94f0-07e9b29ed9fb" providerId="ADAL" clId="{E2B9DEEE-163D-4111-B85F-7E43BD2A30DD}" dt="2023-03-01T10:36:34.883" v="1707" actId="20577"/>
          <ac:spMkLst>
            <pc:docMk/>
            <pc:sldMk cId="939760822" sldId="256"/>
            <ac:spMk id="7" creationId="{D67B9BFF-4471-7337-CBB4-BC1A80358394}"/>
          </ac:spMkLst>
        </pc:spChg>
      </pc:sldChg>
      <pc:sldChg chg="addSp delSp modSp mod modClrScheme chgLayout">
        <pc:chgData name="Tom Lee" userId="2a9822b8-b979-4f90-94f0-07e9b29ed9fb" providerId="ADAL" clId="{E2B9DEEE-163D-4111-B85F-7E43BD2A30DD}" dt="2023-02-08T10:25:15.908" v="74" actId="13926"/>
        <pc:sldMkLst>
          <pc:docMk/>
          <pc:sldMk cId="3385836219" sldId="257"/>
        </pc:sldMkLst>
        <pc:spChg chg="mod ord">
          <ac:chgData name="Tom Lee" userId="2a9822b8-b979-4f90-94f0-07e9b29ed9fb" providerId="ADAL" clId="{E2B9DEEE-163D-4111-B85F-7E43BD2A30DD}" dt="2023-02-08T10:25:05.101" v="73" actId="700"/>
          <ac:spMkLst>
            <pc:docMk/>
            <pc:sldMk cId="3385836219" sldId="257"/>
            <ac:spMk id="2" creationId="{A3D9B133-E2D7-291D-BEB8-856676DDEF17}"/>
          </ac:spMkLst>
        </pc:spChg>
        <pc:spChg chg="mod ord">
          <ac:chgData name="Tom Lee" userId="2a9822b8-b979-4f90-94f0-07e9b29ed9fb" providerId="ADAL" clId="{E2B9DEEE-163D-4111-B85F-7E43BD2A30DD}" dt="2023-02-08T10:25:15.908" v="74" actId="13926"/>
          <ac:spMkLst>
            <pc:docMk/>
            <pc:sldMk cId="3385836219" sldId="257"/>
            <ac:spMk id="3" creationId="{9863A589-4751-77B5-1EF4-CD88B3379CBE}"/>
          </ac:spMkLst>
        </pc:spChg>
        <pc:spChg chg="add del mod ord">
          <ac:chgData name="Tom Lee" userId="2a9822b8-b979-4f90-94f0-07e9b29ed9fb" providerId="ADAL" clId="{E2B9DEEE-163D-4111-B85F-7E43BD2A30DD}" dt="2023-02-08T10:22:10.748" v="7" actId="700"/>
          <ac:spMkLst>
            <pc:docMk/>
            <pc:sldMk cId="3385836219" sldId="257"/>
            <ac:spMk id="4" creationId="{13F8818E-8654-3061-3551-020B6D1D8B15}"/>
          </ac:spMkLst>
        </pc:spChg>
      </pc:sldChg>
      <pc:sldChg chg="addSp delSp modSp mod modClrScheme chgLayout">
        <pc:chgData name="Tom Lee" userId="2a9822b8-b979-4f90-94f0-07e9b29ed9fb" providerId="ADAL" clId="{E2B9DEEE-163D-4111-B85F-7E43BD2A30DD}" dt="2023-02-08T10:25:05.101" v="73" actId="700"/>
        <pc:sldMkLst>
          <pc:docMk/>
          <pc:sldMk cId="3300663361" sldId="258"/>
        </pc:sldMkLst>
        <pc:spChg chg="mod ord">
          <ac:chgData name="Tom Lee" userId="2a9822b8-b979-4f90-94f0-07e9b29ed9fb" providerId="ADAL" clId="{E2B9DEEE-163D-4111-B85F-7E43BD2A30DD}" dt="2023-02-08T10:25:05.101" v="73" actId="700"/>
          <ac:spMkLst>
            <pc:docMk/>
            <pc:sldMk cId="3300663361" sldId="258"/>
            <ac:spMk id="2" creationId="{3DD9E815-860C-3B97-0C6C-92B20AF3B9A2}"/>
          </ac:spMkLst>
        </pc:spChg>
        <pc:spChg chg="add del mod ord">
          <ac:chgData name="Tom Lee" userId="2a9822b8-b979-4f90-94f0-07e9b29ed9fb" providerId="ADAL" clId="{E2B9DEEE-163D-4111-B85F-7E43BD2A30DD}" dt="2023-02-08T10:22:10.748" v="7" actId="700"/>
          <ac:spMkLst>
            <pc:docMk/>
            <pc:sldMk cId="3300663361" sldId="258"/>
            <ac:spMk id="3" creationId="{7E0A2EA7-64AD-F517-08CF-5579A7F66408}"/>
          </ac:spMkLst>
        </pc:spChg>
        <pc:spChg chg="add del mod ord">
          <ac:chgData name="Tom Lee" userId="2a9822b8-b979-4f90-94f0-07e9b29ed9fb" providerId="ADAL" clId="{E2B9DEEE-163D-4111-B85F-7E43BD2A30DD}" dt="2023-02-08T10:22:10.748" v="7" actId="700"/>
          <ac:spMkLst>
            <pc:docMk/>
            <pc:sldMk cId="3300663361" sldId="258"/>
            <ac:spMk id="4" creationId="{324F2D0A-7443-6F0D-7D5D-0355BD7DE5DD}"/>
          </ac:spMkLst>
        </pc:spChg>
        <pc:spChg chg="add mod ord">
          <ac:chgData name="Tom Lee" userId="2a9822b8-b979-4f90-94f0-07e9b29ed9fb" providerId="ADAL" clId="{E2B9DEEE-163D-4111-B85F-7E43BD2A30DD}" dt="2023-02-08T10:25:05.101" v="73" actId="700"/>
          <ac:spMkLst>
            <pc:docMk/>
            <pc:sldMk cId="3300663361" sldId="258"/>
            <ac:spMk id="5" creationId="{B27B2E6F-9E35-757C-0DB7-612CF28CFE5A}"/>
          </ac:spMkLst>
        </pc:spChg>
      </pc:sldChg>
      <pc:sldChg chg="addSp delSp modSp mod modClrScheme chgLayout">
        <pc:chgData name="Tom Lee" userId="2a9822b8-b979-4f90-94f0-07e9b29ed9fb" providerId="ADAL" clId="{E2B9DEEE-163D-4111-B85F-7E43BD2A30DD}" dt="2023-02-16T10:57:42.812" v="1700" actId="478"/>
        <pc:sldMkLst>
          <pc:docMk/>
          <pc:sldMk cId="1210116507" sldId="259"/>
        </pc:sldMkLst>
        <pc:spChg chg="add del mod ord">
          <ac:chgData name="Tom Lee" userId="2a9822b8-b979-4f90-94f0-07e9b29ed9fb" providerId="ADAL" clId="{E2B9DEEE-163D-4111-B85F-7E43BD2A30DD}" dt="2023-02-16T10:27:27.227" v="1507" actId="20577"/>
          <ac:spMkLst>
            <pc:docMk/>
            <pc:sldMk cId="1210116507" sldId="259"/>
            <ac:spMk id="2" creationId="{0D8EBCA8-583F-F131-D354-0C81E6155B66}"/>
          </ac:spMkLst>
        </pc:spChg>
        <pc:spChg chg="mod ord">
          <ac:chgData name="Tom Lee" userId="2a9822b8-b979-4f90-94f0-07e9b29ed9fb" providerId="ADAL" clId="{E2B9DEEE-163D-4111-B85F-7E43BD2A30DD}" dt="2023-02-16T10:47:26.983" v="1605" actId="14100"/>
          <ac:spMkLst>
            <pc:docMk/>
            <pc:sldMk cId="1210116507" sldId="259"/>
            <ac:spMk id="3" creationId="{0F4A4078-1829-B569-7D10-D0A4CC3BFFEE}"/>
          </ac:spMkLst>
        </pc:spChg>
        <pc:spChg chg="add del mod ord">
          <ac:chgData name="Tom Lee" userId="2a9822b8-b979-4f90-94f0-07e9b29ed9fb" providerId="ADAL" clId="{E2B9DEEE-163D-4111-B85F-7E43BD2A30DD}" dt="2023-02-08T10:22:10.748" v="7" actId="700"/>
          <ac:spMkLst>
            <pc:docMk/>
            <pc:sldMk cId="1210116507" sldId="259"/>
            <ac:spMk id="4" creationId="{442D43C2-A965-024D-13FB-ADBE9ECA27A8}"/>
          </ac:spMkLst>
        </pc:spChg>
        <pc:spChg chg="add del mod">
          <ac:chgData name="Tom Lee" userId="2a9822b8-b979-4f90-94f0-07e9b29ed9fb" providerId="ADAL" clId="{E2B9DEEE-163D-4111-B85F-7E43BD2A30DD}" dt="2023-02-16T10:27:24.366" v="1506" actId="478"/>
          <ac:spMkLst>
            <pc:docMk/>
            <pc:sldMk cId="1210116507" sldId="259"/>
            <ac:spMk id="5" creationId="{D314E70B-3802-C534-10B8-5C93DA3E0B28}"/>
          </ac:spMkLst>
        </pc:spChg>
        <pc:picChg chg="add del mod">
          <ac:chgData name="Tom Lee" userId="2a9822b8-b979-4f90-94f0-07e9b29ed9fb" providerId="ADAL" clId="{E2B9DEEE-163D-4111-B85F-7E43BD2A30DD}" dt="2023-02-16T10:57:42.812" v="1700" actId="478"/>
          <ac:picMkLst>
            <pc:docMk/>
            <pc:sldMk cId="1210116507" sldId="259"/>
            <ac:picMk id="7" creationId="{D0B9E16D-DAEE-4D46-DDFE-1DA52E67CFD0}"/>
          </ac:picMkLst>
        </pc:picChg>
        <pc:picChg chg="add mod">
          <ac:chgData name="Tom Lee" userId="2a9822b8-b979-4f90-94f0-07e9b29ed9fb" providerId="ADAL" clId="{E2B9DEEE-163D-4111-B85F-7E43BD2A30DD}" dt="2023-02-16T10:47:32.407" v="1621" actId="1038"/>
          <ac:picMkLst>
            <pc:docMk/>
            <pc:sldMk cId="1210116507" sldId="259"/>
            <ac:picMk id="6146" creationId="{662BB04E-1E0E-0409-7992-79260F196780}"/>
          </ac:picMkLst>
        </pc:picChg>
      </pc:sldChg>
      <pc:sldChg chg="addSp delSp modSp mod modClrScheme chgLayout">
        <pc:chgData name="Tom Lee" userId="2a9822b8-b979-4f90-94f0-07e9b29ed9fb" providerId="ADAL" clId="{E2B9DEEE-163D-4111-B85F-7E43BD2A30DD}" dt="2023-02-08T10:25:50.544" v="81" actId="13926"/>
        <pc:sldMkLst>
          <pc:docMk/>
          <pc:sldMk cId="3170949983" sldId="260"/>
        </pc:sldMkLst>
        <pc:spChg chg="mod ord">
          <ac:chgData name="Tom Lee" userId="2a9822b8-b979-4f90-94f0-07e9b29ed9fb" providerId="ADAL" clId="{E2B9DEEE-163D-4111-B85F-7E43BD2A30DD}" dt="2023-02-08T10:25:05.101" v="73" actId="700"/>
          <ac:spMkLst>
            <pc:docMk/>
            <pc:sldMk cId="3170949983" sldId="260"/>
            <ac:spMk id="2" creationId="{76C61381-F40E-2E63-C137-1BD593BA4669}"/>
          </ac:spMkLst>
        </pc:spChg>
        <pc:spChg chg="mod ord">
          <ac:chgData name="Tom Lee" userId="2a9822b8-b979-4f90-94f0-07e9b29ed9fb" providerId="ADAL" clId="{E2B9DEEE-163D-4111-B85F-7E43BD2A30DD}" dt="2023-02-08T10:25:50.544" v="81" actId="13926"/>
          <ac:spMkLst>
            <pc:docMk/>
            <pc:sldMk cId="3170949983" sldId="260"/>
            <ac:spMk id="3" creationId="{2CB889C9-6E84-EAC7-EDE8-909E968A0618}"/>
          </ac:spMkLst>
        </pc:spChg>
        <pc:spChg chg="add del mod ord">
          <ac:chgData name="Tom Lee" userId="2a9822b8-b979-4f90-94f0-07e9b29ed9fb" providerId="ADAL" clId="{E2B9DEEE-163D-4111-B85F-7E43BD2A30DD}" dt="2023-02-08T10:22:10.748" v="7" actId="700"/>
          <ac:spMkLst>
            <pc:docMk/>
            <pc:sldMk cId="3170949983" sldId="260"/>
            <ac:spMk id="4" creationId="{D229E998-4454-B5B5-19C6-80D18EC30085}"/>
          </ac:spMkLst>
        </pc:spChg>
      </pc:sldChg>
      <pc:sldChg chg="addSp delSp modSp mod modClrScheme chgLayout">
        <pc:chgData name="Tom Lee" userId="2a9822b8-b979-4f90-94f0-07e9b29ed9fb" providerId="ADAL" clId="{E2B9DEEE-163D-4111-B85F-7E43BD2A30DD}" dt="2023-02-16T10:52:10.947" v="1683" actId="20577"/>
        <pc:sldMkLst>
          <pc:docMk/>
          <pc:sldMk cId="653755497" sldId="261"/>
        </pc:sldMkLst>
        <pc:spChg chg="mod ord">
          <ac:chgData name="Tom Lee" userId="2a9822b8-b979-4f90-94f0-07e9b29ed9fb" providerId="ADAL" clId="{E2B9DEEE-163D-4111-B85F-7E43BD2A30DD}" dt="2023-02-16T10:52:10.947" v="1683" actId="20577"/>
          <ac:spMkLst>
            <pc:docMk/>
            <pc:sldMk cId="653755497" sldId="261"/>
            <ac:spMk id="2" creationId="{DC0758F4-0234-AAF1-0044-84F8B055765C}"/>
          </ac:spMkLst>
        </pc:spChg>
        <pc:spChg chg="mod ord">
          <ac:chgData name="Tom Lee" userId="2a9822b8-b979-4f90-94f0-07e9b29ed9fb" providerId="ADAL" clId="{E2B9DEEE-163D-4111-B85F-7E43BD2A30DD}" dt="2023-02-08T10:25:27.579" v="76" actId="13926"/>
          <ac:spMkLst>
            <pc:docMk/>
            <pc:sldMk cId="653755497" sldId="261"/>
            <ac:spMk id="3" creationId="{7DE02A44-9135-05A9-10A0-2ED81081113F}"/>
          </ac:spMkLst>
        </pc:spChg>
        <pc:spChg chg="add del mod ord">
          <ac:chgData name="Tom Lee" userId="2a9822b8-b979-4f90-94f0-07e9b29ed9fb" providerId="ADAL" clId="{E2B9DEEE-163D-4111-B85F-7E43BD2A30DD}" dt="2023-02-08T10:22:10.748" v="7" actId="700"/>
          <ac:spMkLst>
            <pc:docMk/>
            <pc:sldMk cId="653755497" sldId="261"/>
            <ac:spMk id="4" creationId="{FEC9DF5F-AF3C-6DD6-3E6C-F4EF788BA171}"/>
          </ac:spMkLst>
        </pc:spChg>
      </pc:sldChg>
      <pc:sldChg chg="addSp delSp modSp mod modClrScheme chgLayout">
        <pc:chgData name="Tom Lee" userId="2a9822b8-b979-4f90-94f0-07e9b29ed9fb" providerId="ADAL" clId="{E2B9DEEE-163D-4111-B85F-7E43BD2A30DD}" dt="2023-02-16T10:39:56.502" v="1555" actId="478"/>
        <pc:sldMkLst>
          <pc:docMk/>
          <pc:sldMk cId="1619705212" sldId="262"/>
        </pc:sldMkLst>
        <pc:spChg chg="mod ord">
          <ac:chgData name="Tom Lee" userId="2a9822b8-b979-4f90-94f0-07e9b29ed9fb" providerId="ADAL" clId="{E2B9DEEE-163D-4111-B85F-7E43BD2A30DD}" dt="2023-02-08T10:34:20.630" v="126" actId="1076"/>
          <ac:spMkLst>
            <pc:docMk/>
            <pc:sldMk cId="1619705212" sldId="262"/>
            <ac:spMk id="2" creationId="{F933B3E0-7C5C-B1AF-CEC0-684917FE258B}"/>
          </ac:spMkLst>
        </pc:spChg>
        <pc:spChg chg="mod ord">
          <ac:chgData name="Tom Lee" userId="2a9822b8-b979-4f90-94f0-07e9b29ed9fb" providerId="ADAL" clId="{E2B9DEEE-163D-4111-B85F-7E43BD2A30DD}" dt="2023-02-08T10:34:36.438" v="130" actId="1076"/>
          <ac:spMkLst>
            <pc:docMk/>
            <pc:sldMk cId="1619705212" sldId="262"/>
            <ac:spMk id="3" creationId="{9E378F0F-3F7D-74B1-27D4-149ABC6E97AD}"/>
          </ac:spMkLst>
        </pc:spChg>
        <pc:spChg chg="add del mod ord">
          <ac:chgData name="Tom Lee" userId="2a9822b8-b979-4f90-94f0-07e9b29ed9fb" providerId="ADAL" clId="{E2B9DEEE-163D-4111-B85F-7E43BD2A30DD}" dt="2023-02-08T10:22:10.748" v="7" actId="700"/>
          <ac:spMkLst>
            <pc:docMk/>
            <pc:sldMk cId="1619705212" sldId="262"/>
            <ac:spMk id="4" creationId="{117BEA72-4CA0-53CD-8C17-3B617F5A1FFA}"/>
          </ac:spMkLst>
        </pc:spChg>
        <pc:picChg chg="add del mod">
          <ac:chgData name="Tom Lee" userId="2a9822b8-b979-4f90-94f0-07e9b29ed9fb" providerId="ADAL" clId="{E2B9DEEE-163D-4111-B85F-7E43BD2A30DD}" dt="2023-02-08T10:44:53.287" v="205" actId="478"/>
          <ac:picMkLst>
            <pc:docMk/>
            <pc:sldMk cId="1619705212" sldId="262"/>
            <ac:picMk id="5" creationId="{9888E4AF-E007-3E62-27B6-B4BBBB0A8406}"/>
          </ac:picMkLst>
        </pc:picChg>
        <pc:picChg chg="add del mod">
          <ac:chgData name="Tom Lee" userId="2a9822b8-b979-4f90-94f0-07e9b29ed9fb" providerId="ADAL" clId="{E2B9DEEE-163D-4111-B85F-7E43BD2A30DD}" dt="2023-02-08T10:49:09.216" v="294" actId="478"/>
          <ac:picMkLst>
            <pc:docMk/>
            <pc:sldMk cId="1619705212" sldId="262"/>
            <ac:picMk id="6" creationId="{A6E8F331-28C4-07C4-D89F-329AA4A2B1E2}"/>
          </ac:picMkLst>
        </pc:picChg>
        <pc:picChg chg="add del mod">
          <ac:chgData name="Tom Lee" userId="2a9822b8-b979-4f90-94f0-07e9b29ed9fb" providerId="ADAL" clId="{E2B9DEEE-163D-4111-B85F-7E43BD2A30DD}" dt="2023-02-08T10:29:37.128" v="98" actId="478"/>
          <ac:picMkLst>
            <pc:docMk/>
            <pc:sldMk cId="1619705212" sldId="262"/>
            <ac:picMk id="8" creationId="{41B9A166-3F55-FD60-3964-6DEBA4C369C5}"/>
          </ac:picMkLst>
        </pc:picChg>
        <pc:picChg chg="add del mod">
          <ac:chgData name="Tom Lee" userId="2a9822b8-b979-4f90-94f0-07e9b29ed9fb" providerId="ADAL" clId="{E2B9DEEE-163D-4111-B85F-7E43BD2A30DD}" dt="2023-02-16T10:28:26.857" v="1536" actId="478"/>
          <ac:picMkLst>
            <pc:docMk/>
            <pc:sldMk cId="1619705212" sldId="262"/>
            <ac:picMk id="8" creationId="{ABD6579E-5A3A-3140-D9BA-08047E599946}"/>
          </ac:picMkLst>
        </pc:picChg>
        <pc:picChg chg="add del mod">
          <ac:chgData name="Tom Lee" userId="2a9822b8-b979-4f90-94f0-07e9b29ed9fb" providerId="ADAL" clId="{E2B9DEEE-163D-4111-B85F-7E43BD2A30DD}" dt="2023-02-16T10:28:25.325" v="1535" actId="478"/>
          <ac:picMkLst>
            <pc:docMk/>
            <pc:sldMk cId="1619705212" sldId="262"/>
            <ac:picMk id="10" creationId="{28033EEB-5787-268B-7CE0-075886193B62}"/>
          </ac:picMkLst>
        </pc:picChg>
        <pc:picChg chg="add del mod">
          <ac:chgData name="Tom Lee" userId="2a9822b8-b979-4f90-94f0-07e9b29ed9fb" providerId="ADAL" clId="{E2B9DEEE-163D-4111-B85F-7E43BD2A30DD}" dt="2023-02-08T10:35:50.232" v="186" actId="478"/>
          <ac:picMkLst>
            <pc:docMk/>
            <pc:sldMk cId="1619705212" sldId="262"/>
            <ac:picMk id="10" creationId="{C88691B0-09B2-AB93-DD27-8BE42BE210EA}"/>
          </ac:picMkLst>
        </pc:picChg>
        <pc:picChg chg="add del mod">
          <ac:chgData name="Tom Lee" userId="2a9822b8-b979-4f90-94f0-07e9b29ed9fb" providerId="ADAL" clId="{E2B9DEEE-163D-4111-B85F-7E43BD2A30DD}" dt="2023-02-16T10:28:25.325" v="1535" actId="478"/>
          <ac:picMkLst>
            <pc:docMk/>
            <pc:sldMk cId="1619705212" sldId="262"/>
            <ac:picMk id="11" creationId="{A2594C03-0DB1-DC9A-BEA9-BE8005192032}"/>
          </ac:picMkLst>
        </pc:picChg>
        <pc:picChg chg="add del mod">
          <ac:chgData name="Tom Lee" userId="2a9822b8-b979-4f90-94f0-07e9b29ed9fb" providerId="ADAL" clId="{E2B9DEEE-163D-4111-B85F-7E43BD2A30DD}" dt="2023-02-16T10:28:25.325" v="1535" actId="478"/>
          <ac:picMkLst>
            <pc:docMk/>
            <pc:sldMk cId="1619705212" sldId="262"/>
            <ac:picMk id="12" creationId="{134ED083-446B-D47F-565D-F9981EAC499A}"/>
          </ac:picMkLst>
        </pc:picChg>
        <pc:picChg chg="add del mod ord">
          <ac:chgData name="Tom Lee" userId="2a9822b8-b979-4f90-94f0-07e9b29ed9fb" providerId="ADAL" clId="{E2B9DEEE-163D-4111-B85F-7E43BD2A30DD}" dt="2023-02-08T10:35:50.232" v="186" actId="478"/>
          <ac:picMkLst>
            <pc:docMk/>
            <pc:sldMk cId="1619705212" sldId="262"/>
            <ac:picMk id="12" creationId="{D8AAC5EC-B602-86DF-0890-F986195DBE49}"/>
          </ac:picMkLst>
        </pc:picChg>
        <pc:picChg chg="add del mod">
          <ac:chgData name="Tom Lee" userId="2a9822b8-b979-4f90-94f0-07e9b29ed9fb" providerId="ADAL" clId="{E2B9DEEE-163D-4111-B85F-7E43BD2A30DD}" dt="2023-02-16T10:28:25.325" v="1535" actId="478"/>
          <ac:picMkLst>
            <pc:docMk/>
            <pc:sldMk cId="1619705212" sldId="262"/>
            <ac:picMk id="13" creationId="{B23A84C8-6901-2924-7EC5-71CEEE715E53}"/>
          </ac:picMkLst>
        </pc:picChg>
        <pc:picChg chg="add del mod ord">
          <ac:chgData name="Tom Lee" userId="2a9822b8-b979-4f90-94f0-07e9b29ed9fb" providerId="ADAL" clId="{E2B9DEEE-163D-4111-B85F-7E43BD2A30DD}" dt="2023-02-08T10:35:50.232" v="186" actId="478"/>
          <ac:picMkLst>
            <pc:docMk/>
            <pc:sldMk cId="1619705212" sldId="262"/>
            <ac:picMk id="14" creationId="{10153180-CC48-D01D-9373-2712E42E6FE2}"/>
          </ac:picMkLst>
        </pc:picChg>
        <pc:picChg chg="add del mod">
          <ac:chgData name="Tom Lee" userId="2a9822b8-b979-4f90-94f0-07e9b29ed9fb" providerId="ADAL" clId="{E2B9DEEE-163D-4111-B85F-7E43BD2A30DD}" dt="2023-02-16T10:28:25.325" v="1535" actId="478"/>
          <ac:picMkLst>
            <pc:docMk/>
            <pc:sldMk cId="1619705212" sldId="262"/>
            <ac:picMk id="14" creationId="{D552EA3E-A75D-BCBC-EC5D-3DC643475A38}"/>
          </ac:picMkLst>
        </pc:picChg>
        <pc:picChg chg="add del mod">
          <ac:chgData name="Tom Lee" userId="2a9822b8-b979-4f90-94f0-07e9b29ed9fb" providerId="ADAL" clId="{E2B9DEEE-163D-4111-B85F-7E43BD2A30DD}" dt="2023-02-16T10:28:25.325" v="1535" actId="478"/>
          <ac:picMkLst>
            <pc:docMk/>
            <pc:sldMk cId="1619705212" sldId="262"/>
            <ac:picMk id="15" creationId="{D2D9885C-4F39-18D3-BD93-0E0F75750898}"/>
          </ac:picMkLst>
        </pc:picChg>
        <pc:picChg chg="add del mod ord">
          <ac:chgData name="Tom Lee" userId="2a9822b8-b979-4f90-94f0-07e9b29ed9fb" providerId="ADAL" clId="{E2B9DEEE-163D-4111-B85F-7E43BD2A30DD}" dt="2023-02-08T10:35:50.232" v="186" actId="478"/>
          <ac:picMkLst>
            <pc:docMk/>
            <pc:sldMk cId="1619705212" sldId="262"/>
            <ac:picMk id="16" creationId="{51A73D52-1C45-0BF3-26FF-EAF5C388438D}"/>
          </ac:picMkLst>
        </pc:picChg>
        <pc:picChg chg="add del mod">
          <ac:chgData name="Tom Lee" userId="2a9822b8-b979-4f90-94f0-07e9b29ed9fb" providerId="ADAL" clId="{E2B9DEEE-163D-4111-B85F-7E43BD2A30DD}" dt="2023-02-16T10:28:25.325" v="1535" actId="478"/>
          <ac:picMkLst>
            <pc:docMk/>
            <pc:sldMk cId="1619705212" sldId="262"/>
            <ac:picMk id="16" creationId="{C66C93F6-7B29-B358-84D3-E9A70C9310AC}"/>
          </ac:picMkLst>
        </pc:picChg>
        <pc:picChg chg="add del mod">
          <ac:chgData name="Tom Lee" userId="2a9822b8-b979-4f90-94f0-07e9b29ed9fb" providerId="ADAL" clId="{E2B9DEEE-163D-4111-B85F-7E43BD2A30DD}" dt="2023-02-16T10:28:25.325" v="1535" actId="478"/>
          <ac:picMkLst>
            <pc:docMk/>
            <pc:sldMk cId="1619705212" sldId="262"/>
            <ac:picMk id="17" creationId="{C4C473C2-4DE2-B69D-9A9D-8108CA3FDEE2}"/>
          </ac:picMkLst>
        </pc:picChg>
        <pc:picChg chg="add del mod">
          <ac:chgData name="Tom Lee" userId="2a9822b8-b979-4f90-94f0-07e9b29ed9fb" providerId="ADAL" clId="{E2B9DEEE-163D-4111-B85F-7E43BD2A30DD}" dt="2023-02-16T10:28:25.325" v="1535" actId="478"/>
          <ac:picMkLst>
            <pc:docMk/>
            <pc:sldMk cId="1619705212" sldId="262"/>
            <ac:picMk id="18" creationId="{38027CC6-38EC-EDCD-8232-97F8A3F11E18}"/>
          </ac:picMkLst>
        </pc:picChg>
        <pc:picChg chg="add del mod modCrop">
          <ac:chgData name="Tom Lee" userId="2a9822b8-b979-4f90-94f0-07e9b29ed9fb" providerId="ADAL" clId="{E2B9DEEE-163D-4111-B85F-7E43BD2A30DD}" dt="2023-02-08T10:35:50.232" v="186" actId="478"/>
          <ac:picMkLst>
            <pc:docMk/>
            <pc:sldMk cId="1619705212" sldId="262"/>
            <ac:picMk id="18" creationId="{D43E72C6-672C-2F97-BFF3-B84945933E21}"/>
          </ac:picMkLst>
        </pc:picChg>
        <pc:picChg chg="add del mod">
          <ac:chgData name="Tom Lee" userId="2a9822b8-b979-4f90-94f0-07e9b29ed9fb" providerId="ADAL" clId="{E2B9DEEE-163D-4111-B85F-7E43BD2A30DD}" dt="2023-02-16T10:28:25.325" v="1535" actId="478"/>
          <ac:picMkLst>
            <pc:docMk/>
            <pc:sldMk cId="1619705212" sldId="262"/>
            <ac:picMk id="19" creationId="{33E750A0-5B7E-88A5-B298-F6E0FE10AC27}"/>
          </ac:picMkLst>
        </pc:picChg>
        <pc:picChg chg="add del mod">
          <ac:chgData name="Tom Lee" userId="2a9822b8-b979-4f90-94f0-07e9b29ed9fb" providerId="ADAL" clId="{E2B9DEEE-163D-4111-B85F-7E43BD2A30DD}" dt="2023-02-16T10:28:25.325" v="1535" actId="478"/>
          <ac:picMkLst>
            <pc:docMk/>
            <pc:sldMk cId="1619705212" sldId="262"/>
            <ac:picMk id="20" creationId="{A0C3066A-CC75-9A4E-0E50-E270E22122B8}"/>
          </ac:picMkLst>
        </pc:picChg>
        <pc:picChg chg="add del mod">
          <ac:chgData name="Tom Lee" userId="2a9822b8-b979-4f90-94f0-07e9b29ed9fb" providerId="ADAL" clId="{E2B9DEEE-163D-4111-B85F-7E43BD2A30DD}" dt="2023-02-08T10:35:50.232" v="186" actId="478"/>
          <ac:picMkLst>
            <pc:docMk/>
            <pc:sldMk cId="1619705212" sldId="262"/>
            <ac:picMk id="20" creationId="{F2880093-0DB6-D8D2-19E1-3D36C0C1D2B1}"/>
          </ac:picMkLst>
        </pc:picChg>
        <pc:picChg chg="add del mod">
          <ac:chgData name="Tom Lee" userId="2a9822b8-b979-4f90-94f0-07e9b29ed9fb" providerId="ADAL" clId="{E2B9DEEE-163D-4111-B85F-7E43BD2A30DD}" dt="2023-02-16T10:28:25.325" v="1535" actId="478"/>
          <ac:picMkLst>
            <pc:docMk/>
            <pc:sldMk cId="1619705212" sldId="262"/>
            <ac:picMk id="21" creationId="{2357A939-5271-EE1D-583C-668C59C77693}"/>
          </ac:picMkLst>
        </pc:picChg>
        <pc:picChg chg="add del mod">
          <ac:chgData name="Tom Lee" userId="2a9822b8-b979-4f90-94f0-07e9b29ed9fb" providerId="ADAL" clId="{E2B9DEEE-163D-4111-B85F-7E43BD2A30DD}" dt="2023-02-16T10:28:25.325" v="1535" actId="478"/>
          <ac:picMkLst>
            <pc:docMk/>
            <pc:sldMk cId="1619705212" sldId="262"/>
            <ac:picMk id="22" creationId="{B570EC4C-3894-0512-0246-BE11EEC96D48}"/>
          </ac:picMkLst>
        </pc:picChg>
        <pc:picChg chg="add del mod">
          <ac:chgData name="Tom Lee" userId="2a9822b8-b979-4f90-94f0-07e9b29ed9fb" providerId="ADAL" clId="{E2B9DEEE-163D-4111-B85F-7E43BD2A30DD}" dt="2023-02-16T10:28:25.325" v="1535" actId="478"/>
          <ac:picMkLst>
            <pc:docMk/>
            <pc:sldMk cId="1619705212" sldId="262"/>
            <ac:picMk id="23" creationId="{F5B3B44C-B81D-4D36-C30F-A23AC99B498A}"/>
          </ac:picMkLst>
        </pc:picChg>
        <pc:picChg chg="add del mod">
          <ac:chgData name="Tom Lee" userId="2a9822b8-b979-4f90-94f0-07e9b29ed9fb" providerId="ADAL" clId="{E2B9DEEE-163D-4111-B85F-7E43BD2A30DD}" dt="2023-02-08T11:00:02.546" v="685" actId="478"/>
          <ac:picMkLst>
            <pc:docMk/>
            <pc:sldMk cId="1619705212" sldId="262"/>
            <ac:picMk id="25" creationId="{82905B31-833B-89C2-A068-187B398D30EE}"/>
          </ac:picMkLst>
        </pc:picChg>
        <pc:picChg chg="add del mod">
          <ac:chgData name="Tom Lee" userId="2a9822b8-b979-4f90-94f0-07e9b29ed9fb" providerId="ADAL" clId="{E2B9DEEE-163D-4111-B85F-7E43BD2A30DD}" dt="2023-02-08T10:37:38.084" v="190" actId="478"/>
          <ac:picMkLst>
            <pc:docMk/>
            <pc:sldMk cId="1619705212" sldId="262"/>
            <ac:picMk id="1025" creationId="{6DDF54E3-CF4C-1C59-104C-6B99B590249B}"/>
          </ac:picMkLst>
        </pc:picChg>
        <pc:picChg chg="add del mod">
          <ac:chgData name="Tom Lee" userId="2a9822b8-b979-4f90-94f0-07e9b29ed9fb" providerId="ADAL" clId="{E2B9DEEE-163D-4111-B85F-7E43BD2A30DD}" dt="2023-02-08T10:43:26.472" v="195" actId="478"/>
          <ac:picMkLst>
            <pc:docMk/>
            <pc:sldMk cId="1619705212" sldId="262"/>
            <ac:picMk id="1025" creationId="{D0093E1C-5556-C511-60F4-ED200CFA9784}"/>
          </ac:picMkLst>
        </pc:picChg>
        <pc:picChg chg="add del mod">
          <ac:chgData name="Tom Lee" userId="2a9822b8-b979-4f90-94f0-07e9b29ed9fb" providerId="ADAL" clId="{E2B9DEEE-163D-4111-B85F-7E43BD2A30DD}" dt="2023-02-16T10:39:56.502" v="1555" actId="478"/>
          <ac:picMkLst>
            <pc:docMk/>
            <pc:sldMk cId="1619705212" sldId="262"/>
            <ac:picMk id="1026" creationId="{30603913-C7E8-6B67-680F-F7BED8D72C53}"/>
          </ac:picMkLst>
        </pc:picChg>
        <pc:picChg chg="add del mod">
          <ac:chgData name="Tom Lee" userId="2a9822b8-b979-4f90-94f0-07e9b29ed9fb" providerId="ADAL" clId="{E2B9DEEE-163D-4111-B85F-7E43BD2A30DD}" dt="2023-02-08T10:44:22.721" v="201" actId="478"/>
          <ac:picMkLst>
            <pc:docMk/>
            <pc:sldMk cId="1619705212" sldId="262"/>
            <ac:picMk id="1026" creationId="{3331B61B-796E-AF66-5BDF-DFDD70337241}"/>
          </ac:picMkLst>
        </pc:picChg>
        <pc:picChg chg="add del mod">
          <ac:chgData name="Tom Lee" userId="2a9822b8-b979-4f90-94f0-07e9b29ed9fb" providerId="ADAL" clId="{E2B9DEEE-163D-4111-B85F-7E43BD2A30DD}" dt="2023-02-08T10:37:38.084" v="190" actId="478"/>
          <ac:picMkLst>
            <pc:docMk/>
            <pc:sldMk cId="1619705212" sldId="262"/>
            <ac:picMk id="1026" creationId="{7314E5C5-CAFD-A144-BE1F-F214FF44A841}"/>
          </ac:picMkLst>
        </pc:picChg>
        <pc:picChg chg="add del mod">
          <ac:chgData name="Tom Lee" userId="2a9822b8-b979-4f90-94f0-07e9b29ed9fb" providerId="ADAL" clId="{E2B9DEEE-163D-4111-B85F-7E43BD2A30DD}" dt="2023-02-08T10:44:22.721" v="201" actId="478"/>
          <ac:picMkLst>
            <pc:docMk/>
            <pc:sldMk cId="1619705212" sldId="262"/>
            <ac:picMk id="1027" creationId="{1A72E48B-687E-8019-1936-6605E3422FCC}"/>
          </ac:picMkLst>
        </pc:picChg>
        <pc:picChg chg="add del mod">
          <ac:chgData name="Tom Lee" userId="2a9822b8-b979-4f90-94f0-07e9b29ed9fb" providerId="ADAL" clId="{E2B9DEEE-163D-4111-B85F-7E43BD2A30DD}" dt="2023-02-08T10:37:38.084" v="190" actId="478"/>
          <ac:picMkLst>
            <pc:docMk/>
            <pc:sldMk cId="1619705212" sldId="262"/>
            <ac:picMk id="1027" creationId="{8E1F2A09-3F15-8DE3-F424-5D194E596D8A}"/>
          </ac:picMkLst>
        </pc:picChg>
        <pc:picChg chg="add del mod">
          <ac:chgData name="Tom Lee" userId="2a9822b8-b979-4f90-94f0-07e9b29ed9fb" providerId="ADAL" clId="{E2B9DEEE-163D-4111-B85F-7E43BD2A30DD}" dt="2023-02-08T10:37:38.084" v="190" actId="478"/>
          <ac:picMkLst>
            <pc:docMk/>
            <pc:sldMk cId="1619705212" sldId="262"/>
            <ac:picMk id="1028" creationId="{0E237FAE-23D4-B110-7DE4-14648AB93632}"/>
          </ac:picMkLst>
        </pc:picChg>
        <pc:picChg chg="add del mod">
          <ac:chgData name="Tom Lee" userId="2a9822b8-b979-4f90-94f0-07e9b29ed9fb" providerId="ADAL" clId="{E2B9DEEE-163D-4111-B85F-7E43BD2A30DD}" dt="2023-02-08T10:44:22.721" v="201" actId="478"/>
          <ac:picMkLst>
            <pc:docMk/>
            <pc:sldMk cId="1619705212" sldId="262"/>
            <ac:picMk id="1028" creationId="{63937578-2AB7-6666-31BD-35278EAF5305}"/>
          </ac:picMkLst>
        </pc:picChg>
        <pc:picChg chg="add del mod">
          <ac:chgData name="Tom Lee" userId="2a9822b8-b979-4f90-94f0-07e9b29ed9fb" providerId="ADAL" clId="{E2B9DEEE-163D-4111-B85F-7E43BD2A30DD}" dt="2023-02-08T10:37:38.084" v="190" actId="478"/>
          <ac:picMkLst>
            <pc:docMk/>
            <pc:sldMk cId="1619705212" sldId="262"/>
            <ac:picMk id="1029" creationId="{0EF2803D-4066-E0F0-43DC-A28C7CC3C27C}"/>
          </ac:picMkLst>
        </pc:picChg>
        <pc:picChg chg="add del mod">
          <ac:chgData name="Tom Lee" userId="2a9822b8-b979-4f90-94f0-07e9b29ed9fb" providerId="ADAL" clId="{E2B9DEEE-163D-4111-B85F-7E43BD2A30DD}" dt="2023-02-08T10:44:22.721" v="201" actId="478"/>
          <ac:picMkLst>
            <pc:docMk/>
            <pc:sldMk cId="1619705212" sldId="262"/>
            <ac:picMk id="1029" creationId="{56608826-F94B-C46D-6E25-AB4EF98D3328}"/>
          </ac:picMkLst>
        </pc:picChg>
        <pc:picChg chg="add del mod">
          <ac:chgData name="Tom Lee" userId="2a9822b8-b979-4f90-94f0-07e9b29ed9fb" providerId="ADAL" clId="{E2B9DEEE-163D-4111-B85F-7E43BD2A30DD}" dt="2023-02-08T10:37:38.084" v="190" actId="478"/>
          <ac:picMkLst>
            <pc:docMk/>
            <pc:sldMk cId="1619705212" sldId="262"/>
            <ac:picMk id="1030" creationId="{88FC8CCC-AA2D-25FD-227A-6D99B9131706}"/>
          </ac:picMkLst>
        </pc:picChg>
        <pc:picChg chg="add del mod">
          <ac:chgData name="Tom Lee" userId="2a9822b8-b979-4f90-94f0-07e9b29ed9fb" providerId="ADAL" clId="{E2B9DEEE-163D-4111-B85F-7E43BD2A30DD}" dt="2023-02-08T10:44:22.721" v="201" actId="478"/>
          <ac:picMkLst>
            <pc:docMk/>
            <pc:sldMk cId="1619705212" sldId="262"/>
            <ac:picMk id="1030" creationId="{F973E26F-DAAC-D304-6F96-FD41EB811C8C}"/>
          </ac:picMkLst>
        </pc:picChg>
        <pc:picChg chg="add del mod">
          <ac:chgData name="Tom Lee" userId="2a9822b8-b979-4f90-94f0-07e9b29ed9fb" providerId="ADAL" clId="{E2B9DEEE-163D-4111-B85F-7E43BD2A30DD}" dt="2023-02-08T10:37:38.084" v="190" actId="478"/>
          <ac:picMkLst>
            <pc:docMk/>
            <pc:sldMk cId="1619705212" sldId="262"/>
            <ac:picMk id="1031" creationId="{389BB7FC-B1DC-6E7A-B41C-744421398FCD}"/>
          </ac:picMkLst>
        </pc:picChg>
        <pc:picChg chg="add del mod">
          <ac:chgData name="Tom Lee" userId="2a9822b8-b979-4f90-94f0-07e9b29ed9fb" providerId="ADAL" clId="{E2B9DEEE-163D-4111-B85F-7E43BD2A30DD}" dt="2023-02-08T10:44:22.721" v="201" actId="478"/>
          <ac:picMkLst>
            <pc:docMk/>
            <pc:sldMk cId="1619705212" sldId="262"/>
            <ac:picMk id="1031" creationId="{EDA4EFB8-CF6A-2ADC-480D-D796783F0D1D}"/>
          </ac:picMkLst>
        </pc:picChg>
        <pc:picChg chg="add del mod">
          <ac:chgData name="Tom Lee" userId="2a9822b8-b979-4f90-94f0-07e9b29ed9fb" providerId="ADAL" clId="{E2B9DEEE-163D-4111-B85F-7E43BD2A30DD}" dt="2023-02-08T10:44:22.721" v="201" actId="478"/>
          <ac:picMkLst>
            <pc:docMk/>
            <pc:sldMk cId="1619705212" sldId="262"/>
            <ac:picMk id="1032" creationId="{3E17E6C5-FCC1-8895-49D2-9BE61FF774CC}"/>
          </ac:picMkLst>
        </pc:picChg>
        <pc:picChg chg="add del mod">
          <ac:chgData name="Tom Lee" userId="2a9822b8-b979-4f90-94f0-07e9b29ed9fb" providerId="ADAL" clId="{E2B9DEEE-163D-4111-B85F-7E43BD2A30DD}" dt="2023-02-08T10:37:38.084" v="190" actId="478"/>
          <ac:picMkLst>
            <pc:docMk/>
            <pc:sldMk cId="1619705212" sldId="262"/>
            <ac:picMk id="1032" creationId="{DEC34CF1-3AEE-E96A-1A26-020FE337C969}"/>
          </ac:picMkLst>
        </pc:picChg>
        <pc:picChg chg="add del mod">
          <ac:chgData name="Tom Lee" userId="2a9822b8-b979-4f90-94f0-07e9b29ed9fb" providerId="ADAL" clId="{E2B9DEEE-163D-4111-B85F-7E43BD2A30DD}" dt="2023-02-08T10:37:38.084" v="190" actId="478"/>
          <ac:picMkLst>
            <pc:docMk/>
            <pc:sldMk cId="1619705212" sldId="262"/>
            <ac:picMk id="1033" creationId="{37850C6A-5194-0DC7-1454-539F6F69F7A3}"/>
          </ac:picMkLst>
        </pc:picChg>
        <pc:picChg chg="add del mod">
          <ac:chgData name="Tom Lee" userId="2a9822b8-b979-4f90-94f0-07e9b29ed9fb" providerId="ADAL" clId="{E2B9DEEE-163D-4111-B85F-7E43BD2A30DD}" dt="2023-02-08T10:44:22.721" v="201" actId="478"/>
          <ac:picMkLst>
            <pc:docMk/>
            <pc:sldMk cId="1619705212" sldId="262"/>
            <ac:picMk id="1033" creationId="{3910A52E-7A01-55B3-5A5B-50E821B806E8}"/>
          </ac:picMkLst>
        </pc:picChg>
        <pc:picChg chg="add del mod">
          <ac:chgData name="Tom Lee" userId="2a9822b8-b979-4f90-94f0-07e9b29ed9fb" providerId="ADAL" clId="{E2B9DEEE-163D-4111-B85F-7E43BD2A30DD}" dt="2023-02-08T10:44:22.721" v="201" actId="478"/>
          <ac:picMkLst>
            <pc:docMk/>
            <pc:sldMk cId="1619705212" sldId="262"/>
            <ac:picMk id="1034" creationId="{C6469BE4-ECE0-C9C7-ABFC-42078040ED8D}"/>
          </ac:picMkLst>
        </pc:picChg>
        <pc:picChg chg="add del mod">
          <ac:chgData name="Tom Lee" userId="2a9822b8-b979-4f90-94f0-07e9b29ed9fb" providerId="ADAL" clId="{E2B9DEEE-163D-4111-B85F-7E43BD2A30DD}" dt="2023-02-08T10:44:22.721" v="201" actId="478"/>
          <ac:picMkLst>
            <pc:docMk/>
            <pc:sldMk cId="1619705212" sldId="262"/>
            <ac:picMk id="1035" creationId="{F72E7361-A645-3CB8-1712-4E32E01383CE}"/>
          </ac:picMkLst>
        </pc:picChg>
        <pc:picChg chg="add del mod">
          <ac:chgData name="Tom Lee" userId="2a9822b8-b979-4f90-94f0-07e9b29ed9fb" providerId="ADAL" clId="{E2B9DEEE-163D-4111-B85F-7E43BD2A30DD}" dt="2023-02-08T10:44:22.721" v="201" actId="478"/>
          <ac:picMkLst>
            <pc:docMk/>
            <pc:sldMk cId="1619705212" sldId="262"/>
            <ac:picMk id="1036" creationId="{EF7AFAD9-A1EF-9D47-F7FF-8E79AF979C03}"/>
          </ac:picMkLst>
        </pc:picChg>
        <pc:picChg chg="add del mod">
          <ac:chgData name="Tom Lee" userId="2a9822b8-b979-4f90-94f0-07e9b29ed9fb" providerId="ADAL" clId="{E2B9DEEE-163D-4111-B85F-7E43BD2A30DD}" dt="2023-02-08T10:44:22.721" v="201" actId="478"/>
          <ac:picMkLst>
            <pc:docMk/>
            <pc:sldMk cId="1619705212" sldId="262"/>
            <ac:picMk id="1037" creationId="{6D5BB4F3-E9FD-765D-DCF5-E86EDF3CB83E}"/>
          </ac:picMkLst>
        </pc:picChg>
        <pc:picChg chg="add del mod">
          <ac:chgData name="Tom Lee" userId="2a9822b8-b979-4f90-94f0-07e9b29ed9fb" providerId="ADAL" clId="{E2B9DEEE-163D-4111-B85F-7E43BD2A30DD}" dt="2023-02-08T10:44:22.721" v="201" actId="478"/>
          <ac:picMkLst>
            <pc:docMk/>
            <pc:sldMk cId="1619705212" sldId="262"/>
            <ac:picMk id="1038" creationId="{1690D171-B226-C196-5C53-8A4B5CE8093B}"/>
          </ac:picMkLst>
        </pc:picChg>
      </pc:sldChg>
      <pc:sldChg chg="addSp delSp modSp mod modClrScheme chgLayout">
        <pc:chgData name="Tom Lee" userId="2a9822b8-b979-4f90-94f0-07e9b29ed9fb" providerId="ADAL" clId="{E2B9DEEE-163D-4111-B85F-7E43BD2A30DD}" dt="2023-02-16T10:27:36.829" v="1509" actId="20577"/>
        <pc:sldMkLst>
          <pc:docMk/>
          <pc:sldMk cId="4203815936" sldId="263"/>
        </pc:sldMkLst>
        <pc:spChg chg="mod ord">
          <ac:chgData name="Tom Lee" userId="2a9822b8-b979-4f90-94f0-07e9b29ed9fb" providerId="ADAL" clId="{E2B9DEEE-163D-4111-B85F-7E43BD2A30DD}" dt="2023-02-16T10:27:36.829" v="1509" actId="20577"/>
          <ac:spMkLst>
            <pc:docMk/>
            <pc:sldMk cId="4203815936" sldId="263"/>
            <ac:spMk id="2" creationId="{0D8EBCA8-583F-F131-D354-0C81E6155B66}"/>
          </ac:spMkLst>
        </pc:spChg>
        <pc:spChg chg="mod ord">
          <ac:chgData name="Tom Lee" userId="2a9822b8-b979-4f90-94f0-07e9b29ed9fb" providerId="ADAL" clId="{E2B9DEEE-163D-4111-B85F-7E43BD2A30DD}" dt="2023-02-08T10:25:40.426" v="79" actId="13926"/>
          <ac:spMkLst>
            <pc:docMk/>
            <pc:sldMk cId="4203815936" sldId="263"/>
            <ac:spMk id="3" creationId="{0F4A4078-1829-B569-7D10-D0A4CC3BFFEE}"/>
          </ac:spMkLst>
        </pc:spChg>
        <pc:spChg chg="add del mod ord">
          <ac:chgData name="Tom Lee" userId="2a9822b8-b979-4f90-94f0-07e9b29ed9fb" providerId="ADAL" clId="{E2B9DEEE-163D-4111-B85F-7E43BD2A30DD}" dt="2023-02-08T10:22:10.748" v="7" actId="700"/>
          <ac:spMkLst>
            <pc:docMk/>
            <pc:sldMk cId="4203815936" sldId="263"/>
            <ac:spMk id="4" creationId="{BF168960-EC18-B22C-41C3-0D59B27BD01E}"/>
          </ac:spMkLst>
        </pc:spChg>
      </pc:sldChg>
      <pc:sldChg chg="addSp delSp modSp mod modClrScheme chgLayout">
        <pc:chgData name="Tom Lee" userId="2a9822b8-b979-4f90-94f0-07e9b29ed9fb" providerId="ADAL" clId="{E2B9DEEE-163D-4111-B85F-7E43BD2A30DD}" dt="2023-02-16T10:52:31.505" v="1685" actId="20577"/>
        <pc:sldMkLst>
          <pc:docMk/>
          <pc:sldMk cId="1392525849" sldId="264"/>
        </pc:sldMkLst>
        <pc:spChg chg="mod ord">
          <ac:chgData name="Tom Lee" userId="2a9822b8-b979-4f90-94f0-07e9b29ed9fb" providerId="ADAL" clId="{E2B9DEEE-163D-4111-B85F-7E43BD2A30DD}" dt="2023-02-16T10:52:31.505" v="1685" actId="20577"/>
          <ac:spMkLst>
            <pc:docMk/>
            <pc:sldMk cId="1392525849" sldId="264"/>
            <ac:spMk id="2" creationId="{29066D29-C66C-EB47-4191-7248FC2DB792}"/>
          </ac:spMkLst>
        </pc:spChg>
        <pc:spChg chg="mod ord">
          <ac:chgData name="Tom Lee" userId="2a9822b8-b979-4f90-94f0-07e9b29ed9fb" providerId="ADAL" clId="{E2B9DEEE-163D-4111-B85F-7E43BD2A30DD}" dt="2023-02-08T10:25:58.296" v="82" actId="13926"/>
          <ac:spMkLst>
            <pc:docMk/>
            <pc:sldMk cId="1392525849" sldId="264"/>
            <ac:spMk id="3" creationId="{1297E930-9FA9-3CFF-D830-6A42A5152A53}"/>
          </ac:spMkLst>
        </pc:spChg>
        <pc:spChg chg="add del mod ord">
          <ac:chgData name="Tom Lee" userId="2a9822b8-b979-4f90-94f0-07e9b29ed9fb" providerId="ADAL" clId="{E2B9DEEE-163D-4111-B85F-7E43BD2A30DD}" dt="2023-02-08T10:22:10.748" v="7" actId="700"/>
          <ac:spMkLst>
            <pc:docMk/>
            <pc:sldMk cId="1392525849" sldId="264"/>
            <ac:spMk id="4" creationId="{D1FF0C9E-15A5-2FCD-6748-FA178E222B04}"/>
          </ac:spMkLst>
        </pc:spChg>
      </pc:sldChg>
      <pc:sldChg chg="addSp delSp modSp mod modClrScheme chgLayout">
        <pc:chgData name="Tom Lee" userId="2a9822b8-b979-4f90-94f0-07e9b29ed9fb" providerId="ADAL" clId="{E2B9DEEE-163D-4111-B85F-7E43BD2A30DD}" dt="2023-02-16T10:52:35" v="1686" actId="20577"/>
        <pc:sldMkLst>
          <pc:docMk/>
          <pc:sldMk cId="3595236034" sldId="265"/>
        </pc:sldMkLst>
        <pc:spChg chg="mod ord">
          <ac:chgData name="Tom Lee" userId="2a9822b8-b979-4f90-94f0-07e9b29ed9fb" providerId="ADAL" clId="{E2B9DEEE-163D-4111-B85F-7E43BD2A30DD}" dt="2023-02-16T10:52:35" v="1686" actId="20577"/>
          <ac:spMkLst>
            <pc:docMk/>
            <pc:sldMk cId="3595236034" sldId="265"/>
            <ac:spMk id="2" creationId="{AFC813D3-201F-4163-3675-94A1049AFC01}"/>
          </ac:spMkLst>
        </pc:spChg>
        <pc:spChg chg="mod ord">
          <ac:chgData name="Tom Lee" userId="2a9822b8-b979-4f90-94f0-07e9b29ed9fb" providerId="ADAL" clId="{E2B9DEEE-163D-4111-B85F-7E43BD2A30DD}" dt="2023-02-08T10:26:03.647" v="83" actId="13926"/>
          <ac:spMkLst>
            <pc:docMk/>
            <pc:sldMk cId="3595236034" sldId="265"/>
            <ac:spMk id="3" creationId="{E8FEC33C-06B5-CC20-B486-DB9F0EE0D42F}"/>
          </ac:spMkLst>
        </pc:spChg>
        <pc:spChg chg="add del mod ord">
          <ac:chgData name="Tom Lee" userId="2a9822b8-b979-4f90-94f0-07e9b29ed9fb" providerId="ADAL" clId="{E2B9DEEE-163D-4111-B85F-7E43BD2A30DD}" dt="2023-02-08T10:22:10.748" v="7" actId="700"/>
          <ac:spMkLst>
            <pc:docMk/>
            <pc:sldMk cId="3595236034" sldId="265"/>
            <ac:spMk id="4" creationId="{1F40DEE3-7D4E-2289-18A9-C97D499A87E2}"/>
          </ac:spMkLst>
        </pc:spChg>
      </pc:sldChg>
      <pc:sldChg chg="addSp delSp modSp mod modClrScheme chgLayout">
        <pc:chgData name="Tom Lee" userId="2a9822b8-b979-4f90-94f0-07e9b29ed9fb" providerId="ADAL" clId="{E2B9DEEE-163D-4111-B85F-7E43BD2A30DD}" dt="2023-02-16T10:52:39.469" v="1689" actId="20577"/>
        <pc:sldMkLst>
          <pc:docMk/>
          <pc:sldMk cId="758264579" sldId="266"/>
        </pc:sldMkLst>
        <pc:spChg chg="mod ord">
          <ac:chgData name="Tom Lee" userId="2a9822b8-b979-4f90-94f0-07e9b29ed9fb" providerId="ADAL" clId="{E2B9DEEE-163D-4111-B85F-7E43BD2A30DD}" dt="2023-02-16T10:52:39.469" v="1689" actId="20577"/>
          <ac:spMkLst>
            <pc:docMk/>
            <pc:sldMk cId="758264579" sldId="266"/>
            <ac:spMk id="2" creationId="{71DA38E5-7DCF-E679-4BBA-038DA0B0E0D3}"/>
          </ac:spMkLst>
        </pc:spChg>
        <pc:spChg chg="mod ord">
          <ac:chgData name="Tom Lee" userId="2a9822b8-b979-4f90-94f0-07e9b29ed9fb" providerId="ADAL" clId="{E2B9DEEE-163D-4111-B85F-7E43BD2A30DD}" dt="2023-02-08T10:26:10.823" v="84" actId="13926"/>
          <ac:spMkLst>
            <pc:docMk/>
            <pc:sldMk cId="758264579" sldId="266"/>
            <ac:spMk id="3" creationId="{8FD17660-3A44-B35A-510C-1E43BDC7BB84}"/>
          </ac:spMkLst>
        </pc:spChg>
        <pc:spChg chg="add del mod ord">
          <ac:chgData name="Tom Lee" userId="2a9822b8-b979-4f90-94f0-07e9b29ed9fb" providerId="ADAL" clId="{E2B9DEEE-163D-4111-B85F-7E43BD2A30DD}" dt="2023-02-08T10:22:10.748" v="7" actId="700"/>
          <ac:spMkLst>
            <pc:docMk/>
            <pc:sldMk cId="758264579" sldId="266"/>
            <ac:spMk id="4" creationId="{0FC9B450-D044-8304-79D8-3AE8F40B8F50}"/>
          </ac:spMkLst>
        </pc:spChg>
      </pc:sldChg>
      <pc:sldChg chg="addSp delSp modSp mod modClrScheme chgLayout">
        <pc:chgData name="Tom Lee" userId="2a9822b8-b979-4f90-94f0-07e9b29ed9fb" providerId="ADAL" clId="{E2B9DEEE-163D-4111-B85F-7E43BD2A30DD}" dt="2023-02-16T10:43:17.531" v="1567" actId="478"/>
        <pc:sldMkLst>
          <pc:docMk/>
          <pc:sldMk cId="2598327886" sldId="267"/>
        </pc:sldMkLst>
        <pc:spChg chg="mod ord">
          <ac:chgData name="Tom Lee" userId="2a9822b8-b979-4f90-94f0-07e9b29ed9fb" providerId="ADAL" clId="{E2B9DEEE-163D-4111-B85F-7E43BD2A30DD}" dt="2023-02-16T10:24:20.367" v="1401" actId="403"/>
          <ac:spMkLst>
            <pc:docMk/>
            <pc:sldMk cId="2598327886" sldId="267"/>
            <ac:spMk id="2" creationId="{3DD9E815-860C-3B97-0C6C-92B20AF3B9A2}"/>
          </ac:spMkLst>
        </pc:spChg>
        <pc:spChg chg="del mod ord">
          <ac:chgData name="Tom Lee" userId="2a9822b8-b979-4f90-94f0-07e9b29ed9fb" providerId="ADAL" clId="{E2B9DEEE-163D-4111-B85F-7E43BD2A30DD}" dt="2023-02-16T10:24:04.169" v="1393" actId="478"/>
          <ac:spMkLst>
            <pc:docMk/>
            <pc:sldMk cId="2598327886" sldId="267"/>
            <ac:spMk id="3" creationId="{3D919106-724E-4791-C002-467B60F4F828}"/>
          </ac:spMkLst>
        </pc:spChg>
        <pc:spChg chg="add del mod ord">
          <ac:chgData name="Tom Lee" userId="2a9822b8-b979-4f90-94f0-07e9b29ed9fb" providerId="ADAL" clId="{E2B9DEEE-163D-4111-B85F-7E43BD2A30DD}" dt="2023-02-08T10:22:10.748" v="7" actId="700"/>
          <ac:spMkLst>
            <pc:docMk/>
            <pc:sldMk cId="2598327886" sldId="267"/>
            <ac:spMk id="4" creationId="{C715EBD2-86B1-75A8-E3F3-CF7B59DE1AB8}"/>
          </ac:spMkLst>
        </pc:spChg>
        <pc:spChg chg="add del mod">
          <ac:chgData name="Tom Lee" userId="2a9822b8-b979-4f90-94f0-07e9b29ed9fb" providerId="ADAL" clId="{E2B9DEEE-163D-4111-B85F-7E43BD2A30DD}" dt="2023-02-16T10:24:05.095" v="1394" actId="478"/>
          <ac:spMkLst>
            <pc:docMk/>
            <pc:sldMk cId="2598327886" sldId="267"/>
            <ac:spMk id="5" creationId="{E7EC23CD-8044-C8DB-4441-54D811A706EC}"/>
          </ac:spMkLst>
        </pc:spChg>
        <pc:picChg chg="add del mod">
          <ac:chgData name="Tom Lee" userId="2a9822b8-b979-4f90-94f0-07e9b29ed9fb" providerId="ADAL" clId="{E2B9DEEE-163D-4111-B85F-7E43BD2A30DD}" dt="2023-02-16T10:43:17.531" v="1567" actId="478"/>
          <ac:picMkLst>
            <pc:docMk/>
            <pc:sldMk cId="2598327886" sldId="267"/>
            <ac:picMk id="2050" creationId="{792A6B4D-63E8-74F7-A13E-6D7F9B7CE3D3}"/>
          </ac:picMkLst>
        </pc:picChg>
      </pc:sldChg>
      <pc:sldChg chg="addSp delSp modSp del mod modClrScheme chgLayout">
        <pc:chgData name="Tom Lee" userId="2a9822b8-b979-4f90-94f0-07e9b29ed9fb" providerId="ADAL" clId="{E2B9DEEE-163D-4111-B85F-7E43BD2A30DD}" dt="2023-02-08T10:25:34.820" v="78" actId="47"/>
        <pc:sldMkLst>
          <pc:docMk/>
          <pc:sldMk cId="2080862214" sldId="268"/>
        </pc:sldMkLst>
        <pc:spChg chg="mod ord">
          <ac:chgData name="Tom Lee" userId="2a9822b8-b979-4f90-94f0-07e9b29ed9fb" providerId="ADAL" clId="{E2B9DEEE-163D-4111-B85F-7E43BD2A30DD}" dt="2023-02-08T10:25:05.101" v="73" actId="700"/>
          <ac:spMkLst>
            <pc:docMk/>
            <pc:sldMk cId="2080862214" sldId="268"/>
            <ac:spMk id="2" creationId="{0D8EBCA8-583F-F131-D354-0C81E6155B66}"/>
          </ac:spMkLst>
        </pc:spChg>
        <pc:spChg chg="add del mod ord">
          <ac:chgData name="Tom Lee" userId="2a9822b8-b979-4f90-94f0-07e9b29ed9fb" providerId="ADAL" clId="{E2B9DEEE-163D-4111-B85F-7E43BD2A30DD}" dt="2023-02-08T10:22:10.748" v="7" actId="700"/>
          <ac:spMkLst>
            <pc:docMk/>
            <pc:sldMk cId="2080862214" sldId="268"/>
            <ac:spMk id="3" creationId="{9C30D2CA-426C-3BCF-B40F-261A0005EDA7}"/>
          </ac:spMkLst>
        </pc:spChg>
        <pc:spChg chg="add del mod ord">
          <ac:chgData name="Tom Lee" userId="2a9822b8-b979-4f90-94f0-07e9b29ed9fb" providerId="ADAL" clId="{E2B9DEEE-163D-4111-B85F-7E43BD2A30DD}" dt="2023-02-08T10:22:10.748" v="7" actId="700"/>
          <ac:spMkLst>
            <pc:docMk/>
            <pc:sldMk cId="2080862214" sldId="268"/>
            <ac:spMk id="4" creationId="{89AFD599-5F7F-A9BB-82A2-63941B45ABC2}"/>
          </ac:spMkLst>
        </pc:spChg>
        <pc:spChg chg="add mod ord">
          <ac:chgData name="Tom Lee" userId="2a9822b8-b979-4f90-94f0-07e9b29ed9fb" providerId="ADAL" clId="{E2B9DEEE-163D-4111-B85F-7E43BD2A30DD}" dt="2023-02-08T10:25:05.101" v="73" actId="700"/>
          <ac:spMkLst>
            <pc:docMk/>
            <pc:sldMk cId="2080862214" sldId="268"/>
            <ac:spMk id="5" creationId="{997E0721-E66A-EFD4-B9C1-96182755F1A2}"/>
          </ac:spMkLst>
        </pc:spChg>
      </pc:sldChg>
      <pc:sldChg chg="delSp new mod modClrScheme chgLayout">
        <pc:chgData name="Tom Lee" userId="2a9822b8-b979-4f90-94f0-07e9b29ed9fb" providerId="ADAL" clId="{E2B9DEEE-163D-4111-B85F-7E43BD2A30DD}" dt="2023-02-08T10:26:22.366" v="87" actId="700"/>
        <pc:sldMkLst>
          <pc:docMk/>
          <pc:sldMk cId="3034685485" sldId="268"/>
        </pc:sldMkLst>
        <pc:spChg chg="del">
          <ac:chgData name="Tom Lee" userId="2a9822b8-b979-4f90-94f0-07e9b29ed9fb" providerId="ADAL" clId="{E2B9DEEE-163D-4111-B85F-7E43BD2A30DD}" dt="2023-02-08T10:26:22.366" v="87" actId="700"/>
          <ac:spMkLst>
            <pc:docMk/>
            <pc:sldMk cId="3034685485" sldId="268"/>
            <ac:spMk id="2" creationId="{B4E6702C-DDEA-2FDE-5D7F-866CB97A64C9}"/>
          </ac:spMkLst>
        </pc:spChg>
        <pc:spChg chg="del">
          <ac:chgData name="Tom Lee" userId="2a9822b8-b979-4f90-94f0-07e9b29ed9fb" providerId="ADAL" clId="{E2B9DEEE-163D-4111-B85F-7E43BD2A30DD}" dt="2023-02-08T10:26:22.366" v="87" actId="700"/>
          <ac:spMkLst>
            <pc:docMk/>
            <pc:sldMk cId="3034685485" sldId="268"/>
            <ac:spMk id="3" creationId="{3158483B-A836-A81C-CD86-2F2CBDC2FC70}"/>
          </ac:spMkLst>
        </pc:spChg>
      </pc:sldChg>
      <pc:sldChg chg="addSp delSp modSp mod">
        <pc:chgData name="Tom Lee" userId="2a9822b8-b979-4f90-94f0-07e9b29ed9fb" providerId="ADAL" clId="{E2B9DEEE-163D-4111-B85F-7E43BD2A30DD}" dt="2023-02-16T10:49:46.344" v="1627" actId="403"/>
        <pc:sldMkLst>
          <pc:docMk/>
          <pc:sldMk cId="703855818" sldId="269"/>
        </pc:sldMkLst>
        <pc:spChg chg="del mod">
          <ac:chgData name="Tom Lee" userId="2a9822b8-b979-4f90-94f0-07e9b29ed9fb" providerId="ADAL" clId="{E2B9DEEE-163D-4111-B85F-7E43BD2A30DD}" dt="2023-02-16T10:25:27.563" v="1457" actId="478"/>
          <ac:spMkLst>
            <pc:docMk/>
            <pc:sldMk cId="703855818" sldId="269"/>
            <ac:spMk id="2" creationId="{AB0DF9B9-571F-CB37-4E21-1FEF922C3638}"/>
          </ac:spMkLst>
        </pc:spChg>
        <pc:spChg chg="mod">
          <ac:chgData name="Tom Lee" userId="2a9822b8-b979-4f90-94f0-07e9b29ed9fb" providerId="ADAL" clId="{E2B9DEEE-163D-4111-B85F-7E43BD2A30DD}" dt="2023-02-16T10:49:46.344" v="1627" actId="403"/>
          <ac:spMkLst>
            <pc:docMk/>
            <pc:sldMk cId="703855818" sldId="269"/>
            <ac:spMk id="3" creationId="{380C770A-71BD-76A3-14E1-1A87897FFE32}"/>
          </ac:spMkLst>
        </pc:spChg>
        <pc:spChg chg="add mod">
          <ac:chgData name="Tom Lee" userId="2a9822b8-b979-4f90-94f0-07e9b29ed9fb" providerId="ADAL" clId="{E2B9DEEE-163D-4111-B85F-7E43BD2A30DD}" dt="2023-02-16T10:34:54.635" v="1552" actId="20577"/>
          <ac:spMkLst>
            <pc:docMk/>
            <pc:sldMk cId="703855818" sldId="269"/>
            <ac:spMk id="4" creationId="{D76439B4-2695-0ADA-C0DA-FB01E87A4037}"/>
          </ac:spMkLst>
        </pc:spChg>
        <pc:spChg chg="add del mod">
          <ac:chgData name="Tom Lee" userId="2a9822b8-b979-4f90-94f0-07e9b29ed9fb" providerId="ADAL" clId="{E2B9DEEE-163D-4111-B85F-7E43BD2A30DD}" dt="2023-02-16T10:25:34.586" v="1458" actId="478"/>
          <ac:spMkLst>
            <pc:docMk/>
            <pc:sldMk cId="703855818" sldId="269"/>
            <ac:spMk id="6" creationId="{C1D7A5CF-62C5-C113-AD1A-2499CF03FB91}"/>
          </ac:spMkLst>
        </pc:spChg>
      </pc:sldChg>
      <pc:sldChg chg="addSp delSp modSp del mod modClrScheme chgLayout">
        <pc:chgData name="Tom Lee" userId="2a9822b8-b979-4f90-94f0-07e9b29ed9fb" providerId="ADAL" clId="{E2B9DEEE-163D-4111-B85F-7E43BD2A30DD}" dt="2023-02-08T10:25:45.296" v="80" actId="47"/>
        <pc:sldMkLst>
          <pc:docMk/>
          <pc:sldMk cId="2145552465" sldId="269"/>
        </pc:sldMkLst>
        <pc:spChg chg="mod ord">
          <ac:chgData name="Tom Lee" userId="2a9822b8-b979-4f90-94f0-07e9b29ed9fb" providerId="ADAL" clId="{E2B9DEEE-163D-4111-B85F-7E43BD2A30DD}" dt="2023-02-08T10:25:05.101" v="73" actId="700"/>
          <ac:spMkLst>
            <pc:docMk/>
            <pc:sldMk cId="2145552465" sldId="269"/>
            <ac:spMk id="2" creationId="{76C61381-F40E-2E63-C137-1BD593BA4669}"/>
          </ac:spMkLst>
        </pc:spChg>
        <pc:spChg chg="add del mod ord">
          <ac:chgData name="Tom Lee" userId="2a9822b8-b979-4f90-94f0-07e9b29ed9fb" providerId="ADAL" clId="{E2B9DEEE-163D-4111-B85F-7E43BD2A30DD}" dt="2023-02-08T10:22:10.748" v="7" actId="700"/>
          <ac:spMkLst>
            <pc:docMk/>
            <pc:sldMk cId="2145552465" sldId="269"/>
            <ac:spMk id="3" creationId="{8AE9C8F7-E387-B4C9-C034-06BE399AB450}"/>
          </ac:spMkLst>
        </pc:spChg>
        <pc:spChg chg="add del mod ord">
          <ac:chgData name="Tom Lee" userId="2a9822b8-b979-4f90-94f0-07e9b29ed9fb" providerId="ADAL" clId="{E2B9DEEE-163D-4111-B85F-7E43BD2A30DD}" dt="2023-02-08T10:22:10.748" v="7" actId="700"/>
          <ac:spMkLst>
            <pc:docMk/>
            <pc:sldMk cId="2145552465" sldId="269"/>
            <ac:spMk id="4" creationId="{37B1A5DF-85FB-BA96-4D85-9266D6A38A00}"/>
          </ac:spMkLst>
        </pc:spChg>
        <pc:spChg chg="add mod ord">
          <ac:chgData name="Tom Lee" userId="2a9822b8-b979-4f90-94f0-07e9b29ed9fb" providerId="ADAL" clId="{E2B9DEEE-163D-4111-B85F-7E43BD2A30DD}" dt="2023-02-08T10:25:05.101" v="73" actId="700"/>
          <ac:spMkLst>
            <pc:docMk/>
            <pc:sldMk cId="2145552465" sldId="269"/>
            <ac:spMk id="5" creationId="{553FBA7A-705B-3781-9F71-31E9E2ED8ED5}"/>
          </ac:spMkLst>
        </pc:spChg>
      </pc:sldChg>
      <pc:sldChg chg="addSp delSp modSp mod">
        <pc:chgData name="Tom Lee" userId="2a9822b8-b979-4f90-94f0-07e9b29ed9fb" providerId="ADAL" clId="{E2B9DEEE-163D-4111-B85F-7E43BD2A30DD}" dt="2023-02-16T10:50:24.187" v="1653" actId="1036"/>
        <pc:sldMkLst>
          <pc:docMk/>
          <pc:sldMk cId="1168559187" sldId="270"/>
        </pc:sldMkLst>
        <pc:spChg chg="del">
          <ac:chgData name="Tom Lee" userId="2a9822b8-b979-4f90-94f0-07e9b29ed9fb" providerId="ADAL" clId="{E2B9DEEE-163D-4111-B85F-7E43BD2A30DD}" dt="2023-02-16T10:25:51.532" v="1481" actId="478"/>
          <ac:spMkLst>
            <pc:docMk/>
            <pc:sldMk cId="1168559187" sldId="270"/>
            <ac:spMk id="2" creationId="{C1B8055A-17F2-9D23-43E6-6581498BAC89}"/>
          </ac:spMkLst>
        </pc:spChg>
        <pc:spChg chg="mod">
          <ac:chgData name="Tom Lee" userId="2a9822b8-b979-4f90-94f0-07e9b29ed9fb" providerId="ADAL" clId="{E2B9DEEE-163D-4111-B85F-7E43BD2A30DD}" dt="2023-02-16T10:50:24.187" v="1653" actId="1036"/>
          <ac:spMkLst>
            <pc:docMk/>
            <pc:sldMk cId="1168559187" sldId="270"/>
            <ac:spMk id="3" creationId="{5CABCDC3-1DC4-F69C-77A1-72743081E53A}"/>
          </ac:spMkLst>
        </pc:spChg>
        <pc:spChg chg="add del mod">
          <ac:chgData name="Tom Lee" userId="2a9822b8-b979-4f90-94f0-07e9b29ed9fb" providerId="ADAL" clId="{E2B9DEEE-163D-4111-B85F-7E43BD2A30DD}" dt="2023-02-16T10:25:53.090" v="1482" actId="478"/>
          <ac:spMkLst>
            <pc:docMk/>
            <pc:sldMk cId="1168559187" sldId="270"/>
            <ac:spMk id="5" creationId="{A7C117DD-AD2A-07BE-5DB7-6F46AC7603AF}"/>
          </ac:spMkLst>
        </pc:spChg>
        <pc:picChg chg="add del mod">
          <ac:chgData name="Tom Lee" userId="2a9822b8-b979-4f90-94f0-07e9b29ed9fb" providerId="ADAL" clId="{E2B9DEEE-163D-4111-B85F-7E43BD2A30DD}" dt="2023-02-16T10:44:09.752" v="1573" actId="478"/>
          <ac:picMkLst>
            <pc:docMk/>
            <pc:sldMk cId="1168559187" sldId="270"/>
            <ac:picMk id="4098" creationId="{CDA39FC8-EEF7-1D99-2A79-B8656318750A}"/>
          </ac:picMkLst>
        </pc:picChg>
      </pc:sldChg>
      <pc:sldChg chg="addSp delSp modSp mod">
        <pc:chgData name="Tom Lee" userId="2a9822b8-b979-4f90-94f0-07e9b29ed9fb" providerId="ADAL" clId="{E2B9DEEE-163D-4111-B85F-7E43BD2A30DD}" dt="2023-02-16T10:50:51.756" v="1668" actId="1036"/>
        <pc:sldMkLst>
          <pc:docMk/>
          <pc:sldMk cId="1412518534" sldId="271"/>
        </pc:sldMkLst>
        <pc:spChg chg="del">
          <ac:chgData name="Tom Lee" userId="2a9822b8-b979-4f90-94f0-07e9b29ed9fb" providerId="ADAL" clId="{E2B9DEEE-163D-4111-B85F-7E43BD2A30DD}" dt="2023-02-16T10:25:57.498" v="1483" actId="478"/>
          <ac:spMkLst>
            <pc:docMk/>
            <pc:sldMk cId="1412518534" sldId="271"/>
            <ac:spMk id="2" creationId="{C58DB603-BCC1-DBB7-00DE-210F02531404}"/>
          </ac:spMkLst>
        </pc:spChg>
        <pc:spChg chg="mod">
          <ac:chgData name="Tom Lee" userId="2a9822b8-b979-4f90-94f0-07e9b29ed9fb" providerId="ADAL" clId="{E2B9DEEE-163D-4111-B85F-7E43BD2A30DD}" dt="2023-02-16T10:50:51.756" v="1668" actId="1036"/>
          <ac:spMkLst>
            <pc:docMk/>
            <pc:sldMk cId="1412518534" sldId="271"/>
            <ac:spMk id="3" creationId="{9B485407-7E4D-3920-5F04-595BACD32199}"/>
          </ac:spMkLst>
        </pc:spChg>
        <pc:spChg chg="add del mod">
          <ac:chgData name="Tom Lee" userId="2a9822b8-b979-4f90-94f0-07e9b29ed9fb" providerId="ADAL" clId="{E2B9DEEE-163D-4111-B85F-7E43BD2A30DD}" dt="2023-02-16T10:25:59.439" v="1484" actId="478"/>
          <ac:spMkLst>
            <pc:docMk/>
            <pc:sldMk cId="1412518534" sldId="271"/>
            <ac:spMk id="5" creationId="{80FD36EC-CD0A-BB4B-69DB-94806D691E74}"/>
          </ac:spMkLst>
        </pc:spChg>
      </pc:sldChg>
      <pc:sldChg chg="addSp modSp mod">
        <pc:chgData name="Tom Lee" userId="2a9822b8-b979-4f90-94f0-07e9b29ed9fb" providerId="ADAL" clId="{E2B9DEEE-163D-4111-B85F-7E43BD2A30DD}" dt="2023-02-16T14:30:27.927" v="1702" actId="14100"/>
        <pc:sldMkLst>
          <pc:docMk/>
          <pc:sldMk cId="4186362220" sldId="273"/>
        </pc:sldMkLst>
        <pc:spChg chg="mod">
          <ac:chgData name="Tom Lee" userId="2a9822b8-b979-4f90-94f0-07e9b29ed9fb" providerId="ADAL" clId="{E2B9DEEE-163D-4111-B85F-7E43BD2A30DD}" dt="2023-02-16T10:52:28.280" v="1684" actId="20577"/>
          <ac:spMkLst>
            <pc:docMk/>
            <pc:sldMk cId="4186362220" sldId="273"/>
            <ac:spMk id="2" creationId="{76C61381-F40E-2E63-C137-1BD593BA4669}"/>
          </ac:spMkLst>
        </pc:spChg>
        <pc:picChg chg="add mod">
          <ac:chgData name="Tom Lee" userId="2a9822b8-b979-4f90-94f0-07e9b29ed9fb" providerId="ADAL" clId="{E2B9DEEE-163D-4111-B85F-7E43BD2A30DD}" dt="2023-02-16T14:30:27.927" v="1702" actId="14100"/>
          <ac:picMkLst>
            <pc:docMk/>
            <pc:sldMk cId="4186362220" sldId="273"/>
            <ac:picMk id="3074" creationId="{4650E282-320B-5556-558F-CB8C0D347D41}"/>
          </ac:picMkLst>
        </pc:picChg>
      </pc:sldChg>
      <pc:sldChg chg="addSp modSp">
        <pc:chgData name="Tom Lee" userId="2a9822b8-b979-4f90-94f0-07e9b29ed9fb" providerId="ADAL" clId="{E2B9DEEE-163D-4111-B85F-7E43BD2A30DD}" dt="2023-02-16T10:55:48.897" v="1694" actId="1076"/>
        <pc:sldMkLst>
          <pc:docMk/>
          <pc:sldMk cId="3991340964" sldId="274"/>
        </pc:sldMkLst>
        <pc:picChg chg="add mod">
          <ac:chgData name="Tom Lee" userId="2a9822b8-b979-4f90-94f0-07e9b29ed9fb" providerId="ADAL" clId="{E2B9DEEE-163D-4111-B85F-7E43BD2A30DD}" dt="2023-02-16T10:55:48.897" v="1694" actId="1076"/>
          <ac:picMkLst>
            <pc:docMk/>
            <pc:sldMk cId="3991340964" sldId="274"/>
            <ac:picMk id="7170" creationId="{0BE74A8C-5435-BFBA-D3B4-8A291893EF65}"/>
          </ac:picMkLst>
        </pc:picChg>
      </pc:sldChg>
      <pc:sldChg chg="delSp modSp mod">
        <pc:chgData name="Tom Lee" userId="2a9822b8-b979-4f90-94f0-07e9b29ed9fb" providerId="ADAL" clId="{E2B9DEEE-163D-4111-B85F-7E43BD2A30DD}" dt="2023-02-16T10:33:55.427" v="1550" actId="404"/>
        <pc:sldMkLst>
          <pc:docMk/>
          <pc:sldMk cId="4069760375" sldId="275"/>
        </pc:sldMkLst>
        <pc:graphicFrameChg chg="mod modGraphic">
          <ac:chgData name="Tom Lee" userId="2a9822b8-b979-4f90-94f0-07e9b29ed9fb" providerId="ADAL" clId="{E2B9DEEE-163D-4111-B85F-7E43BD2A30DD}" dt="2023-02-16T10:33:55.427" v="1550" actId="404"/>
          <ac:graphicFrameMkLst>
            <pc:docMk/>
            <pc:sldMk cId="4069760375" sldId="275"/>
            <ac:graphicFrameMk id="4" creationId="{23182AC0-07AF-4B34-B365-B513FCDB3591}"/>
          </ac:graphicFrameMkLst>
        </pc:graphicFrameChg>
        <pc:cxnChg chg="del">
          <ac:chgData name="Tom Lee" userId="2a9822b8-b979-4f90-94f0-07e9b29ed9fb" providerId="ADAL" clId="{E2B9DEEE-163D-4111-B85F-7E43BD2A30DD}" dt="2023-02-16T10:32:56.701" v="1538" actId="478"/>
          <ac:cxnSpMkLst>
            <pc:docMk/>
            <pc:sldMk cId="4069760375" sldId="275"/>
            <ac:cxnSpMk id="8" creationId="{FCE35D9D-AD13-81B7-9EB6-81F5F700720F}"/>
          </ac:cxnSpMkLst>
        </pc:cxnChg>
      </pc:sldChg>
      <pc:sldChg chg="addSp modSp new mod">
        <pc:chgData name="Tom Lee" userId="2a9822b8-b979-4f90-94f0-07e9b29ed9fb" providerId="ADAL" clId="{E2B9DEEE-163D-4111-B85F-7E43BD2A30DD}" dt="2023-02-16T10:47:52.200" v="1623" actId="14100"/>
        <pc:sldMkLst>
          <pc:docMk/>
          <pc:sldMk cId="4238345286" sldId="277"/>
        </pc:sldMkLst>
        <pc:spChg chg="mod">
          <ac:chgData name="Tom Lee" userId="2a9822b8-b979-4f90-94f0-07e9b29ed9fb" providerId="ADAL" clId="{E2B9DEEE-163D-4111-B85F-7E43BD2A30DD}" dt="2023-02-16T10:34:29.346" v="1551" actId="207"/>
          <ac:spMkLst>
            <pc:docMk/>
            <pc:sldMk cId="4238345286" sldId="277"/>
            <ac:spMk id="2" creationId="{74EF7258-76B1-579A-69C9-56001D101E05}"/>
          </ac:spMkLst>
        </pc:spChg>
        <pc:picChg chg="add mod">
          <ac:chgData name="Tom Lee" userId="2a9822b8-b979-4f90-94f0-07e9b29ed9fb" providerId="ADAL" clId="{E2B9DEEE-163D-4111-B85F-7E43BD2A30DD}" dt="2023-02-16T10:47:52.200" v="1623" actId="14100"/>
          <ac:picMkLst>
            <pc:docMk/>
            <pc:sldMk cId="4238345286" sldId="277"/>
            <ac:picMk id="4" creationId="{BB3E1FC6-0C0B-C2A6-1EFC-2E5DE6988D53}"/>
          </ac:picMkLst>
        </pc:picChg>
      </pc:sldChg>
      <pc:sldChg chg="new del">
        <pc:chgData name="Tom Lee" userId="2a9822b8-b979-4f90-94f0-07e9b29ed9fb" providerId="ADAL" clId="{E2B9DEEE-163D-4111-B85F-7E43BD2A30DD}" dt="2023-02-16T10:26:47.250" v="1487" actId="47"/>
        <pc:sldMkLst>
          <pc:docMk/>
          <pc:sldMk cId="2837549461" sldId="278"/>
        </pc:sldMkLst>
      </pc:sldChg>
      <pc:sldChg chg="modSp add mod">
        <pc:chgData name="Tom Lee" userId="2a9822b8-b979-4f90-94f0-07e9b29ed9fb" providerId="ADAL" clId="{E2B9DEEE-163D-4111-B85F-7E43BD2A30DD}" dt="2023-02-16T10:26:58.269" v="1502" actId="20577"/>
        <pc:sldMkLst>
          <pc:docMk/>
          <pc:sldMk cId="714690617" sldId="279"/>
        </pc:sldMkLst>
        <pc:spChg chg="mod">
          <ac:chgData name="Tom Lee" userId="2a9822b8-b979-4f90-94f0-07e9b29ed9fb" providerId="ADAL" clId="{E2B9DEEE-163D-4111-B85F-7E43BD2A30DD}" dt="2023-02-16T10:26:58.269" v="1502" actId="20577"/>
          <ac:spMkLst>
            <pc:docMk/>
            <pc:sldMk cId="714690617" sldId="279"/>
            <ac:spMk id="2" creationId="{3DD9E815-860C-3B97-0C6C-92B20AF3B9A2}"/>
          </ac:spMkLst>
        </pc:spChg>
      </pc:sldChg>
      <pc:sldChg chg="modSp add mod">
        <pc:chgData name="Tom Lee" userId="2a9822b8-b979-4f90-94f0-07e9b29ed9fb" providerId="ADAL" clId="{E2B9DEEE-163D-4111-B85F-7E43BD2A30DD}" dt="2023-02-16T10:28:04.343" v="1534" actId="20577"/>
        <pc:sldMkLst>
          <pc:docMk/>
          <pc:sldMk cId="2327255712" sldId="280"/>
        </pc:sldMkLst>
        <pc:spChg chg="mod">
          <ac:chgData name="Tom Lee" userId="2a9822b8-b979-4f90-94f0-07e9b29ed9fb" providerId="ADAL" clId="{E2B9DEEE-163D-4111-B85F-7E43BD2A30DD}" dt="2023-02-16T10:28:04.343" v="1534" actId="20577"/>
          <ac:spMkLst>
            <pc:docMk/>
            <pc:sldMk cId="2327255712" sldId="280"/>
            <ac:spMk id="2" creationId="{3DD9E815-860C-3B97-0C6C-92B20AF3B9A2}"/>
          </ac:spMkLst>
        </pc:spChg>
      </pc:sldChg>
    </pc:docChg>
  </pc:docChgLst>
  <pc:docChgLst>
    <pc:chgData name="Alex Taylor" userId="47b17d54-c5b5-4f61-9fc2-6e39502c15c2" providerId="ADAL" clId="{C22F0066-639D-4372-973E-ECF05963630E}"/>
    <pc:docChg chg="undo custSel addSld delSld modSld addSection modSection">
      <pc:chgData name="Alex Taylor" userId="47b17d54-c5b5-4f61-9fc2-6e39502c15c2" providerId="ADAL" clId="{C22F0066-639D-4372-973E-ECF05963630E}" dt="2023-02-27T14:49:03.228" v="2280" actId="20577"/>
      <pc:docMkLst>
        <pc:docMk/>
      </pc:docMkLst>
      <pc:sldChg chg="modSp mod modNotesTx">
        <pc:chgData name="Alex Taylor" userId="47b17d54-c5b5-4f61-9fc2-6e39502c15c2" providerId="ADAL" clId="{C22F0066-639D-4372-973E-ECF05963630E}" dt="2023-02-15T10:32:11.410" v="462" actId="20577"/>
        <pc:sldMkLst>
          <pc:docMk/>
          <pc:sldMk cId="3385836219" sldId="257"/>
        </pc:sldMkLst>
        <pc:spChg chg="mod">
          <ac:chgData name="Alex Taylor" userId="47b17d54-c5b5-4f61-9fc2-6e39502c15c2" providerId="ADAL" clId="{C22F0066-639D-4372-973E-ECF05963630E}" dt="2023-02-13T16:19:12.722" v="0" actId="1076"/>
          <ac:spMkLst>
            <pc:docMk/>
            <pc:sldMk cId="3385836219" sldId="257"/>
            <ac:spMk id="2" creationId="{A3D9B133-E2D7-291D-BEB8-856676DDEF17}"/>
          </ac:spMkLst>
        </pc:spChg>
        <pc:spChg chg="mod">
          <ac:chgData name="Alex Taylor" userId="47b17d54-c5b5-4f61-9fc2-6e39502c15c2" providerId="ADAL" clId="{C22F0066-639D-4372-973E-ECF05963630E}" dt="2023-02-14T09:46:02.232" v="460" actId="14100"/>
          <ac:spMkLst>
            <pc:docMk/>
            <pc:sldMk cId="3385836219" sldId="257"/>
            <ac:spMk id="3" creationId="{9863A589-4751-77B5-1EF4-CD88B3379CBE}"/>
          </ac:spMkLst>
        </pc:spChg>
      </pc:sldChg>
      <pc:sldChg chg="addSp modSp mod modNotesTx">
        <pc:chgData name="Alex Taylor" userId="47b17d54-c5b5-4f61-9fc2-6e39502c15c2" providerId="ADAL" clId="{C22F0066-639D-4372-973E-ECF05963630E}" dt="2023-02-17T10:57:16.816" v="2039" actId="12"/>
        <pc:sldMkLst>
          <pc:docMk/>
          <pc:sldMk cId="4238345286" sldId="277"/>
        </pc:sldMkLst>
        <pc:spChg chg="mod">
          <ac:chgData name="Alex Taylor" userId="47b17d54-c5b5-4f61-9fc2-6e39502c15c2" providerId="ADAL" clId="{C22F0066-639D-4372-973E-ECF05963630E}" dt="2023-02-17T10:20:03.539" v="1758" actId="207"/>
          <ac:spMkLst>
            <pc:docMk/>
            <pc:sldMk cId="4238345286" sldId="277"/>
            <ac:spMk id="2" creationId="{74EF7258-76B1-579A-69C9-56001D101E05}"/>
          </ac:spMkLst>
        </pc:spChg>
        <pc:spChg chg="mod">
          <ac:chgData name="Alex Taylor" userId="47b17d54-c5b5-4f61-9fc2-6e39502c15c2" providerId="ADAL" clId="{C22F0066-639D-4372-973E-ECF05963630E}" dt="2023-02-17T10:49:26.387" v="1939" actId="14100"/>
          <ac:spMkLst>
            <pc:docMk/>
            <pc:sldMk cId="4238345286" sldId="277"/>
            <ac:spMk id="3" creationId="{9004BDC8-39E9-125D-CF6C-EDB76F3969AF}"/>
          </ac:spMkLst>
        </pc:spChg>
        <pc:spChg chg="add mod">
          <ac:chgData name="Alex Taylor" userId="47b17d54-c5b5-4f61-9fc2-6e39502c15c2" providerId="ADAL" clId="{C22F0066-639D-4372-973E-ECF05963630E}" dt="2023-02-17T10:57:16.816" v="2039" actId="12"/>
          <ac:spMkLst>
            <pc:docMk/>
            <pc:sldMk cId="4238345286" sldId="277"/>
            <ac:spMk id="5" creationId="{4BF816E0-4C67-4B7A-245A-28CD68844DAC}"/>
          </ac:spMkLst>
        </pc:spChg>
      </pc:sldChg>
      <pc:sldChg chg="addSp delSp modSp new mod modNotesTx">
        <pc:chgData name="Alex Taylor" userId="47b17d54-c5b5-4f61-9fc2-6e39502c15c2" providerId="ADAL" clId="{C22F0066-639D-4372-973E-ECF05963630E}" dt="2023-02-27T14:49:03.228" v="2280" actId="20577"/>
        <pc:sldMkLst>
          <pc:docMk/>
          <pc:sldMk cId="1962504042" sldId="281"/>
        </pc:sldMkLst>
        <pc:spChg chg="del mod">
          <ac:chgData name="Alex Taylor" userId="47b17d54-c5b5-4f61-9fc2-6e39502c15c2" providerId="ADAL" clId="{C22F0066-639D-4372-973E-ECF05963630E}" dt="2023-02-17T10:07:23.135" v="1542" actId="478"/>
          <ac:spMkLst>
            <pc:docMk/>
            <pc:sldMk cId="1962504042" sldId="281"/>
            <ac:spMk id="2" creationId="{8D38F0ED-53B3-7B2B-8958-74C946E240C5}"/>
          </ac:spMkLst>
        </pc:spChg>
        <pc:spChg chg="mod">
          <ac:chgData name="Alex Taylor" userId="47b17d54-c5b5-4f61-9fc2-6e39502c15c2" providerId="ADAL" clId="{C22F0066-639D-4372-973E-ECF05963630E}" dt="2023-02-27T14:44:16.662" v="2097" actId="27636"/>
          <ac:spMkLst>
            <pc:docMk/>
            <pc:sldMk cId="1962504042" sldId="281"/>
            <ac:spMk id="2" creationId="{96BF06A9-AEF0-4F93-9E32-5D1C20257FA2}"/>
          </ac:spMkLst>
        </pc:spChg>
        <pc:spChg chg="mod">
          <ac:chgData name="Alex Taylor" userId="47b17d54-c5b5-4f61-9fc2-6e39502c15c2" providerId="ADAL" clId="{C22F0066-639D-4372-973E-ECF05963630E}" dt="2023-02-27T14:44:05.597" v="2079" actId="113"/>
          <ac:spMkLst>
            <pc:docMk/>
            <pc:sldMk cId="1962504042" sldId="281"/>
            <ac:spMk id="3" creationId="{A61A9C90-497F-5787-3A3E-5431F21E6EA0}"/>
          </ac:spMkLst>
        </pc:spChg>
        <pc:spChg chg="add mod">
          <ac:chgData name="Alex Taylor" userId="47b17d54-c5b5-4f61-9fc2-6e39502c15c2" providerId="ADAL" clId="{C22F0066-639D-4372-973E-ECF05963630E}" dt="2023-02-27T14:45:49.673" v="2252" actId="1076"/>
          <ac:spMkLst>
            <pc:docMk/>
            <pc:sldMk cId="1962504042" sldId="281"/>
            <ac:spMk id="4" creationId="{90F8861D-F6E4-B80A-CDE8-CC24B49AFD84}"/>
          </ac:spMkLst>
        </pc:spChg>
        <pc:spChg chg="add del mod">
          <ac:chgData name="Alex Taylor" userId="47b17d54-c5b5-4f61-9fc2-6e39502c15c2" providerId="ADAL" clId="{C22F0066-639D-4372-973E-ECF05963630E}" dt="2023-02-17T10:07:25.187" v="1543" actId="478"/>
          <ac:spMkLst>
            <pc:docMk/>
            <pc:sldMk cId="1962504042" sldId="281"/>
            <ac:spMk id="5" creationId="{53A0399D-3050-3604-5E58-F8CA3001AC1B}"/>
          </ac:spMkLst>
        </pc:spChg>
      </pc:sldChg>
      <pc:sldChg chg="new del">
        <pc:chgData name="Alex Taylor" userId="47b17d54-c5b5-4f61-9fc2-6e39502c15c2" providerId="ADAL" clId="{C22F0066-639D-4372-973E-ECF05963630E}" dt="2023-02-17T10:38:18.926" v="1938" actId="2696"/>
        <pc:sldMkLst>
          <pc:docMk/>
          <pc:sldMk cId="2247779196" sldId="282"/>
        </pc:sldMkLst>
      </pc:sldChg>
    </pc:docChg>
  </pc:docChgLst>
  <pc:docChgLst>
    <pc:chgData name="Ruth Goldacre" userId="S::ruth.goldacre@uk.rlb.com::5fa1a349-92b2-4bab-95f6-c5575afc6586" providerId="AD" clId="Web-{6ECEC075-6090-4148-9B2F-B60D1F93CC9D}"/>
    <pc:docChg chg="sldOrd">
      <pc:chgData name="Ruth Goldacre" userId="S::ruth.goldacre@uk.rlb.com::5fa1a349-92b2-4bab-95f6-c5575afc6586" providerId="AD" clId="Web-{6ECEC075-6090-4148-9B2F-B60D1F93CC9D}" dt="2023-03-07T12:54:55.762" v="1"/>
      <pc:docMkLst>
        <pc:docMk/>
      </pc:docMkLst>
      <pc:sldChg chg="ord">
        <pc:chgData name="Ruth Goldacre" userId="S::ruth.goldacre@uk.rlb.com::5fa1a349-92b2-4bab-95f6-c5575afc6586" providerId="AD" clId="Web-{6ECEC075-6090-4148-9B2F-B60D1F93CC9D}" dt="2023-03-07T12:54:55.762" v="1"/>
        <pc:sldMkLst>
          <pc:docMk/>
          <pc:sldMk cId="4203815936" sldId="26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1C8E6E-3C5F-4201-B5D8-F8F2006FD02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9A7F1FBC-06F9-4056-8F74-AB9CC86BA0A8}">
      <dgm:prSet phldrT="[Text]" custT="1"/>
      <dgm:spPr/>
      <dgm:t>
        <a:bodyPr/>
        <a:lstStyle/>
        <a:p>
          <a:r>
            <a:rPr lang="en-GB" sz="3600"/>
            <a:t>Improving </a:t>
          </a:r>
          <a:br>
            <a:rPr lang="en-GB" sz="3600"/>
          </a:br>
          <a:r>
            <a:rPr lang="en-GB" sz="3600"/>
            <a:t>Inter-office Relations Through our Services</a:t>
          </a:r>
        </a:p>
      </dgm:t>
    </dgm:pt>
    <dgm:pt modelId="{9E96AD75-87F6-4236-8D33-5FC83A21C78E}" type="parTrans" cxnId="{1449F5E0-06DF-4101-939C-26299B8B8266}">
      <dgm:prSet/>
      <dgm:spPr/>
      <dgm:t>
        <a:bodyPr/>
        <a:lstStyle/>
        <a:p>
          <a:endParaRPr lang="en-GB" sz="1600"/>
        </a:p>
      </dgm:t>
    </dgm:pt>
    <dgm:pt modelId="{96831F7F-ED00-4E42-B179-EAD6067F717B}" type="sibTrans" cxnId="{1449F5E0-06DF-4101-939C-26299B8B8266}">
      <dgm:prSet/>
      <dgm:spPr/>
      <dgm:t>
        <a:bodyPr/>
        <a:lstStyle/>
        <a:p>
          <a:endParaRPr lang="en-GB" sz="1600"/>
        </a:p>
      </dgm:t>
    </dgm:pt>
    <dgm:pt modelId="{C87C93CF-FE1A-4530-A5BC-DE06F0EEC769}">
      <dgm:prSet phldrT="[Text]" custT="1"/>
      <dgm:spPr/>
      <dgm:t>
        <a:bodyPr/>
        <a:lstStyle/>
        <a:p>
          <a:r>
            <a:rPr lang="en-GB" sz="3600" b="1" u="sng"/>
            <a:t>Step 2</a:t>
          </a:r>
          <a:br>
            <a:rPr lang="en-GB" sz="3600"/>
          </a:br>
          <a:r>
            <a:rPr lang="en-GB" sz="3600"/>
            <a:t>Integrating Services</a:t>
          </a:r>
        </a:p>
      </dgm:t>
    </dgm:pt>
    <dgm:pt modelId="{DFA1BF86-0D99-4727-8657-0EDD448B77B0}" type="parTrans" cxnId="{0B2348C5-49CB-4667-A24A-3A1E266F70D8}">
      <dgm:prSet/>
      <dgm:spPr>
        <a:solidFill>
          <a:schemeClr val="bg1"/>
        </a:solidFill>
        <a:ln w="57150">
          <a:solidFill>
            <a:schemeClr val="bg1"/>
          </a:solidFill>
        </a:ln>
      </dgm:spPr>
      <dgm:t>
        <a:bodyPr/>
        <a:lstStyle/>
        <a:p>
          <a:endParaRPr lang="en-GB" sz="1600"/>
        </a:p>
      </dgm:t>
    </dgm:pt>
    <dgm:pt modelId="{C7E710A8-34BD-4285-A4AD-57261685F704}" type="sibTrans" cxnId="{0B2348C5-49CB-4667-A24A-3A1E266F70D8}">
      <dgm:prSet/>
      <dgm:spPr/>
      <dgm:t>
        <a:bodyPr/>
        <a:lstStyle/>
        <a:p>
          <a:endParaRPr lang="en-GB" sz="1600"/>
        </a:p>
      </dgm:t>
    </dgm:pt>
    <dgm:pt modelId="{E3034D63-4E9B-4A82-8E28-8E55CAFAA449}">
      <dgm:prSet phldrT="[Text]" custT="1"/>
      <dgm:spPr/>
      <dgm:t>
        <a:bodyPr/>
        <a:lstStyle/>
        <a:p>
          <a:r>
            <a:rPr lang="en-GB" sz="3600" b="1" u="sng"/>
            <a:t>Step 3</a:t>
          </a:r>
          <a:br>
            <a:rPr lang="en-GB" sz="3600"/>
          </a:br>
          <a:r>
            <a:rPr lang="en-GB" sz="3600"/>
            <a:t>Holistic Bids</a:t>
          </a:r>
          <a:br>
            <a:rPr lang="en-GB" sz="3600"/>
          </a:br>
          <a:endParaRPr lang="en-GB" sz="3600"/>
        </a:p>
      </dgm:t>
    </dgm:pt>
    <dgm:pt modelId="{1E54B783-BA54-4166-9598-E46B6190B0B4}" type="parTrans" cxnId="{7689A5DA-30C5-4B77-B936-1E583B0A4DFB}">
      <dgm:prSet/>
      <dgm:spPr>
        <a:solidFill>
          <a:schemeClr val="bg1"/>
        </a:solidFill>
        <a:ln w="57150">
          <a:solidFill>
            <a:schemeClr val="bg1"/>
          </a:solidFill>
        </a:ln>
      </dgm:spPr>
      <dgm:t>
        <a:bodyPr/>
        <a:lstStyle/>
        <a:p>
          <a:endParaRPr lang="en-GB" sz="1600"/>
        </a:p>
      </dgm:t>
    </dgm:pt>
    <dgm:pt modelId="{FCBFACC1-9309-41B1-AD46-7B0415619F20}" type="sibTrans" cxnId="{7689A5DA-30C5-4B77-B936-1E583B0A4DFB}">
      <dgm:prSet/>
      <dgm:spPr/>
      <dgm:t>
        <a:bodyPr/>
        <a:lstStyle/>
        <a:p>
          <a:endParaRPr lang="en-GB" sz="1600"/>
        </a:p>
      </dgm:t>
    </dgm:pt>
    <dgm:pt modelId="{12055605-C497-40F0-ACFA-4DA3201625CF}">
      <dgm:prSet phldrT="[Text]" custT="1"/>
      <dgm:spPr/>
      <dgm:t>
        <a:bodyPr/>
        <a:lstStyle/>
        <a:p>
          <a:r>
            <a:rPr lang="en-GB" sz="3600" b="1" u="sng"/>
            <a:t>Step 1</a:t>
          </a:r>
          <a:br>
            <a:rPr lang="en-GB" sz="3600"/>
          </a:br>
          <a:r>
            <a:rPr lang="en-GB" sz="3600"/>
            <a:t>Knowledge Sharing</a:t>
          </a:r>
        </a:p>
      </dgm:t>
    </dgm:pt>
    <dgm:pt modelId="{B04FBDD2-C45B-43E1-A9BF-0C77EA4EB692}" type="sibTrans" cxnId="{19F1BB12-359B-486C-9AD5-7C0356C83F3E}">
      <dgm:prSet/>
      <dgm:spPr/>
      <dgm:t>
        <a:bodyPr/>
        <a:lstStyle/>
        <a:p>
          <a:endParaRPr lang="en-GB" sz="1600"/>
        </a:p>
      </dgm:t>
    </dgm:pt>
    <dgm:pt modelId="{247AA5DB-1554-40BF-9E80-41152F8C4DA9}" type="parTrans" cxnId="{19F1BB12-359B-486C-9AD5-7C0356C83F3E}">
      <dgm:prSet/>
      <dgm:spPr>
        <a:solidFill>
          <a:schemeClr val="bg1"/>
        </a:solidFill>
        <a:ln w="57150">
          <a:solidFill>
            <a:schemeClr val="bg1"/>
          </a:solidFill>
        </a:ln>
      </dgm:spPr>
      <dgm:t>
        <a:bodyPr/>
        <a:lstStyle/>
        <a:p>
          <a:endParaRPr lang="en-GB" sz="1600"/>
        </a:p>
      </dgm:t>
    </dgm:pt>
    <dgm:pt modelId="{1F666370-72C7-4343-8339-CC8A81EF6E7C}" type="pres">
      <dgm:prSet presAssocID="{C01C8E6E-3C5F-4201-B5D8-F8F2006FD023}" presName="hierChild1" presStyleCnt="0">
        <dgm:presLayoutVars>
          <dgm:orgChart val="1"/>
          <dgm:chPref val="1"/>
          <dgm:dir/>
          <dgm:animOne val="branch"/>
          <dgm:animLvl val="lvl"/>
          <dgm:resizeHandles/>
        </dgm:presLayoutVars>
      </dgm:prSet>
      <dgm:spPr/>
    </dgm:pt>
    <dgm:pt modelId="{6AA5A851-3479-4701-8B4A-C1CDCBD69048}" type="pres">
      <dgm:prSet presAssocID="{9A7F1FBC-06F9-4056-8F74-AB9CC86BA0A8}" presName="hierRoot1" presStyleCnt="0">
        <dgm:presLayoutVars>
          <dgm:hierBranch val="init"/>
        </dgm:presLayoutVars>
      </dgm:prSet>
      <dgm:spPr/>
    </dgm:pt>
    <dgm:pt modelId="{E928E46D-81AE-4938-B742-3F6B4932F600}" type="pres">
      <dgm:prSet presAssocID="{9A7F1FBC-06F9-4056-8F74-AB9CC86BA0A8}" presName="rootComposite1" presStyleCnt="0"/>
      <dgm:spPr/>
    </dgm:pt>
    <dgm:pt modelId="{ED8DD986-A64C-49EC-BA75-253A09D2F978}" type="pres">
      <dgm:prSet presAssocID="{9A7F1FBC-06F9-4056-8F74-AB9CC86BA0A8}" presName="rootText1" presStyleLbl="node0" presStyleIdx="0" presStyleCnt="1" custScaleX="134204">
        <dgm:presLayoutVars>
          <dgm:chPref val="3"/>
        </dgm:presLayoutVars>
      </dgm:prSet>
      <dgm:spPr/>
    </dgm:pt>
    <dgm:pt modelId="{698E8330-5575-4776-B114-8F07B4B392CC}" type="pres">
      <dgm:prSet presAssocID="{9A7F1FBC-06F9-4056-8F74-AB9CC86BA0A8}" presName="rootConnector1" presStyleLbl="node1" presStyleIdx="0" presStyleCnt="0"/>
      <dgm:spPr/>
    </dgm:pt>
    <dgm:pt modelId="{9B06F27E-DB5C-4134-B013-BCF6C1CA9FD2}" type="pres">
      <dgm:prSet presAssocID="{9A7F1FBC-06F9-4056-8F74-AB9CC86BA0A8}" presName="hierChild2" presStyleCnt="0"/>
      <dgm:spPr/>
    </dgm:pt>
    <dgm:pt modelId="{8E8BEC1E-15DE-41D5-A971-7ADD5D5B25C2}" type="pres">
      <dgm:prSet presAssocID="{247AA5DB-1554-40BF-9E80-41152F8C4DA9}" presName="Name37" presStyleLbl="parChTrans1D2" presStyleIdx="0" presStyleCnt="3"/>
      <dgm:spPr/>
    </dgm:pt>
    <dgm:pt modelId="{AAA63FB0-1B88-4557-B569-40A12F1A4F89}" type="pres">
      <dgm:prSet presAssocID="{12055605-C497-40F0-ACFA-4DA3201625CF}" presName="hierRoot2" presStyleCnt="0">
        <dgm:presLayoutVars>
          <dgm:hierBranch val="init"/>
        </dgm:presLayoutVars>
      </dgm:prSet>
      <dgm:spPr/>
    </dgm:pt>
    <dgm:pt modelId="{E0102B3D-E8F5-4B34-AEF0-0E35C022F564}" type="pres">
      <dgm:prSet presAssocID="{12055605-C497-40F0-ACFA-4DA3201625CF}" presName="rootComposite" presStyleCnt="0"/>
      <dgm:spPr/>
    </dgm:pt>
    <dgm:pt modelId="{6B8235FE-3EC7-4122-BB91-164B7D00C234}" type="pres">
      <dgm:prSet presAssocID="{12055605-C497-40F0-ACFA-4DA3201625CF}" presName="rootText" presStyleLbl="node2" presStyleIdx="0" presStyleCnt="3">
        <dgm:presLayoutVars>
          <dgm:chPref val="3"/>
        </dgm:presLayoutVars>
      </dgm:prSet>
      <dgm:spPr/>
    </dgm:pt>
    <dgm:pt modelId="{3D53719C-2CE3-4CF9-9548-FEDD15B3241E}" type="pres">
      <dgm:prSet presAssocID="{12055605-C497-40F0-ACFA-4DA3201625CF}" presName="rootConnector" presStyleLbl="node2" presStyleIdx="0" presStyleCnt="3"/>
      <dgm:spPr/>
    </dgm:pt>
    <dgm:pt modelId="{54D99D53-582F-449D-BD0B-DE690BD0D2A7}" type="pres">
      <dgm:prSet presAssocID="{12055605-C497-40F0-ACFA-4DA3201625CF}" presName="hierChild4" presStyleCnt="0"/>
      <dgm:spPr/>
    </dgm:pt>
    <dgm:pt modelId="{1EDEFB8F-C683-42CA-B696-26EF56C28CA4}" type="pres">
      <dgm:prSet presAssocID="{12055605-C497-40F0-ACFA-4DA3201625CF}" presName="hierChild5" presStyleCnt="0"/>
      <dgm:spPr/>
    </dgm:pt>
    <dgm:pt modelId="{5DE048AC-90DD-4A4B-B327-FF19939E869E}" type="pres">
      <dgm:prSet presAssocID="{DFA1BF86-0D99-4727-8657-0EDD448B77B0}" presName="Name37" presStyleLbl="parChTrans1D2" presStyleIdx="1" presStyleCnt="3"/>
      <dgm:spPr/>
    </dgm:pt>
    <dgm:pt modelId="{C8DCCDA3-8361-4283-8FFB-80F1F58FB92C}" type="pres">
      <dgm:prSet presAssocID="{C87C93CF-FE1A-4530-A5BC-DE06F0EEC769}" presName="hierRoot2" presStyleCnt="0">
        <dgm:presLayoutVars>
          <dgm:hierBranch val="init"/>
        </dgm:presLayoutVars>
      </dgm:prSet>
      <dgm:spPr/>
    </dgm:pt>
    <dgm:pt modelId="{31C5C1E0-A4F4-424D-A692-CF35F40D2410}" type="pres">
      <dgm:prSet presAssocID="{C87C93CF-FE1A-4530-A5BC-DE06F0EEC769}" presName="rootComposite" presStyleCnt="0"/>
      <dgm:spPr/>
    </dgm:pt>
    <dgm:pt modelId="{4F41FC1E-C6AD-4DA2-8CD3-BB9D018F9391}" type="pres">
      <dgm:prSet presAssocID="{C87C93CF-FE1A-4530-A5BC-DE06F0EEC769}" presName="rootText" presStyleLbl="node2" presStyleIdx="1" presStyleCnt="3">
        <dgm:presLayoutVars>
          <dgm:chPref val="3"/>
        </dgm:presLayoutVars>
      </dgm:prSet>
      <dgm:spPr/>
    </dgm:pt>
    <dgm:pt modelId="{B5654FE9-4402-4D6D-B8C1-0F29D8EB8B98}" type="pres">
      <dgm:prSet presAssocID="{C87C93CF-FE1A-4530-A5BC-DE06F0EEC769}" presName="rootConnector" presStyleLbl="node2" presStyleIdx="1" presStyleCnt="3"/>
      <dgm:spPr/>
    </dgm:pt>
    <dgm:pt modelId="{CDF5BB8C-394E-4F97-A9F9-1A9DFAAD9A44}" type="pres">
      <dgm:prSet presAssocID="{C87C93CF-FE1A-4530-A5BC-DE06F0EEC769}" presName="hierChild4" presStyleCnt="0"/>
      <dgm:spPr/>
    </dgm:pt>
    <dgm:pt modelId="{EECE6AEC-7BF0-432B-B48E-31A62D3F5BC8}" type="pres">
      <dgm:prSet presAssocID="{C87C93CF-FE1A-4530-A5BC-DE06F0EEC769}" presName="hierChild5" presStyleCnt="0"/>
      <dgm:spPr/>
    </dgm:pt>
    <dgm:pt modelId="{52A83E20-1EED-433C-ADFB-3CE052766EDC}" type="pres">
      <dgm:prSet presAssocID="{1E54B783-BA54-4166-9598-E46B6190B0B4}" presName="Name37" presStyleLbl="parChTrans1D2" presStyleIdx="2" presStyleCnt="3"/>
      <dgm:spPr/>
    </dgm:pt>
    <dgm:pt modelId="{1B21C95B-75BB-4276-BA1D-E643C33196AF}" type="pres">
      <dgm:prSet presAssocID="{E3034D63-4E9B-4A82-8E28-8E55CAFAA449}" presName="hierRoot2" presStyleCnt="0">
        <dgm:presLayoutVars>
          <dgm:hierBranch val="init"/>
        </dgm:presLayoutVars>
      </dgm:prSet>
      <dgm:spPr/>
    </dgm:pt>
    <dgm:pt modelId="{41A1E0D9-4A1B-4EF3-B875-6F1F70E36493}" type="pres">
      <dgm:prSet presAssocID="{E3034D63-4E9B-4A82-8E28-8E55CAFAA449}" presName="rootComposite" presStyleCnt="0"/>
      <dgm:spPr/>
    </dgm:pt>
    <dgm:pt modelId="{4CA9016D-9683-46E7-B724-9B68BB464DC4}" type="pres">
      <dgm:prSet presAssocID="{E3034D63-4E9B-4A82-8E28-8E55CAFAA449}" presName="rootText" presStyleLbl="node2" presStyleIdx="2" presStyleCnt="3">
        <dgm:presLayoutVars>
          <dgm:chPref val="3"/>
        </dgm:presLayoutVars>
      </dgm:prSet>
      <dgm:spPr/>
    </dgm:pt>
    <dgm:pt modelId="{42A892CD-A354-4D9D-A4FB-54A8BE9D9E8A}" type="pres">
      <dgm:prSet presAssocID="{E3034D63-4E9B-4A82-8E28-8E55CAFAA449}" presName="rootConnector" presStyleLbl="node2" presStyleIdx="2" presStyleCnt="3"/>
      <dgm:spPr/>
    </dgm:pt>
    <dgm:pt modelId="{2A3D6C83-B213-4CCD-A680-0C4BAD911BA6}" type="pres">
      <dgm:prSet presAssocID="{E3034D63-4E9B-4A82-8E28-8E55CAFAA449}" presName="hierChild4" presStyleCnt="0"/>
      <dgm:spPr/>
    </dgm:pt>
    <dgm:pt modelId="{8A35D475-93C8-4260-99EF-54DB5DFF0A6A}" type="pres">
      <dgm:prSet presAssocID="{E3034D63-4E9B-4A82-8E28-8E55CAFAA449}" presName="hierChild5" presStyleCnt="0"/>
      <dgm:spPr/>
    </dgm:pt>
    <dgm:pt modelId="{6DAADA11-7E3B-4E8F-9013-E342F4B8091C}" type="pres">
      <dgm:prSet presAssocID="{9A7F1FBC-06F9-4056-8F74-AB9CC86BA0A8}" presName="hierChild3" presStyleCnt="0"/>
      <dgm:spPr/>
    </dgm:pt>
  </dgm:ptLst>
  <dgm:cxnLst>
    <dgm:cxn modelId="{19F1BB12-359B-486C-9AD5-7C0356C83F3E}" srcId="{9A7F1FBC-06F9-4056-8F74-AB9CC86BA0A8}" destId="{12055605-C497-40F0-ACFA-4DA3201625CF}" srcOrd="0" destOrd="0" parTransId="{247AA5DB-1554-40BF-9E80-41152F8C4DA9}" sibTransId="{B04FBDD2-C45B-43E1-A9BF-0C77EA4EB692}"/>
    <dgm:cxn modelId="{B1F2162F-B0EC-411A-B248-E5F694F684ED}" type="presOf" srcId="{C87C93CF-FE1A-4530-A5BC-DE06F0EEC769}" destId="{4F41FC1E-C6AD-4DA2-8CD3-BB9D018F9391}" srcOrd="0" destOrd="0" presId="urn:microsoft.com/office/officeart/2005/8/layout/orgChart1"/>
    <dgm:cxn modelId="{9DF7C441-7CAD-4275-BD77-E8932C1D3424}" type="presOf" srcId="{E3034D63-4E9B-4A82-8E28-8E55CAFAA449}" destId="{4CA9016D-9683-46E7-B724-9B68BB464DC4}" srcOrd="0" destOrd="0" presId="urn:microsoft.com/office/officeart/2005/8/layout/orgChart1"/>
    <dgm:cxn modelId="{E2D9E254-D80A-4669-9127-CF1CECEE51C6}" type="presOf" srcId="{E3034D63-4E9B-4A82-8E28-8E55CAFAA449}" destId="{42A892CD-A354-4D9D-A4FB-54A8BE9D9E8A}" srcOrd="1" destOrd="0" presId="urn:microsoft.com/office/officeart/2005/8/layout/orgChart1"/>
    <dgm:cxn modelId="{F9F47F77-7658-4F69-B92A-EB19ABB6325E}" type="presOf" srcId="{9A7F1FBC-06F9-4056-8F74-AB9CC86BA0A8}" destId="{698E8330-5575-4776-B114-8F07B4B392CC}" srcOrd="1" destOrd="0" presId="urn:microsoft.com/office/officeart/2005/8/layout/orgChart1"/>
    <dgm:cxn modelId="{49142D9B-5BD1-46D4-B4AD-ADF4E3A863A8}" type="presOf" srcId="{247AA5DB-1554-40BF-9E80-41152F8C4DA9}" destId="{8E8BEC1E-15DE-41D5-A971-7ADD5D5B25C2}" srcOrd="0" destOrd="0" presId="urn:microsoft.com/office/officeart/2005/8/layout/orgChart1"/>
    <dgm:cxn modelId="{B17895A1-CF8F-4B4C-AEB9-DEA3B1D366EA}" type="presOf" srcId="{C01C8E6E-3C5F-4201-B5D8-F8F2006FD023}" destId="{1F666370-72C7-4343-8339-CC8A81EF6E7C}" srcOrd="0" destOrd="0" presId="urn:microsoft.com/office/officeart/2005/8/layout/orgChart1"/>
    <dgm:cxn modelId="{517321AA-D8BE-4334-AECA-1D81A235E6AE}" type="presOf" srcId="{DFA1BF86-0D99-4727-8657-0EDD448B77B0}" destId="{5DE048AC-90DD-4A4B-B327-FF19939E869E}" srcOrd="0" destOrd="0" presId="urn:microsoft.com/office/officeart/2005/8/layout/orgChart1"/>
    <dgm:cxn modelId="{83CCC9B4-D402-4B57-B205-24735FB4BAAC}" type="presOf" srcId="{C87C93CF-FE1A-4530-A5BC-DE06F0EEC769}" destId="{B5654FE9-4402-4D6D-B8C1-0F29D8EB8B98}" srcOrd="1" destOrd="0" presId="urn:microsoft.com/office/officeart/2005/8/layout/orgChart1"/>
    <dgm:cxn modelId="{0B2348C5-49CB-4667-A24A-3A1E266F70D8}" srcId="{9A7F1FBC-06F9-4056-8F74-AB9CC86BA0A8}" destId="{C87C93CF-FE1A-4530-A5BC-DE06F0EEC769}" srcOrd="1" destOrd="0" parTransId="{DFA1BF86-0D99-4727-8657-0EDD448B77B0}" sibTransId="{C7E710A8-34BD-4285-A4AD-57261685F704}"/>
    <dgm:cxn modelId="{C33C6ACC-085C-4FC7-9919-DB32005F6CDB}" type="presOf" srcId="{9A7F1FBC-06F9-4056-8F74-AB9CC86BA0A8}" destId="{ED8DD986-A64C-49EC-BA75-253A09D2F978}" srcOrd="0" destOrd="0" presId="urn:microsoft.com/office/officeart/2005/8/layout/orgChart1"/>
    <dgm:cxn modelId="{7689A5DA-30C5-4B77-B936-1E583B0A4DFB}" srcId="{9A7F1FBC-06F9-4056-8F74-AB9CC86BA0A8}" destId="{E3034D63-4E9B-4A82-8E28-8E55CAFAA449}" srcOrd="2" destOrd="0" parTransId="{1E54B783-BA54-4166-9598-E46B6190B0B4}" sibTransId="{FCBFACC1-9309-41B1-AD46-7B0415619F20}"/>
    <dgm:cxn modelId="{1449F5E0-06DF-4101-939C-26299B8B8266}" srcId="{C01C8E6E-3C5F-4201-B5D8-F8F2006FD023}" destId="{9A7F1FBC-06F9-4056-8F74-AB9CC86BA0A8}" srcOrd="0" destOrd="0" parTransId="{9E96AD75-87F6-4236-8D33-5FC83A21C78E}" sibTransId="{96831F7F-ED00-4E42-B179-EAD6067F717B}"/>
    <dgm:cxn modelId="{1A2488E2-301D-46C8-80F6-CC06F9579C7E}" type="presOf" srcId="{12055605-C497-40F0-ACFA-4DA3201625CF}" destId="{3D53719C-2CE3-4CF9-9548-FEDD15B3241E}" srcOrd="1" destOrd="0" presId="urn:microsoft.com/office/officeart/2005/8/layout/orgChart1"/>
    <dgm:cxn modelId="{EBA22DF1-5C68-4846-9D2F-7D6A81A6C663}" type="presOf" srcId="{12055605-C497-40F0-ACFA-4DA3201625CF}" destId="{6B8235FE-3EC7-4122-BB91-164B7D00C234}" srcOrd="0" destOrd="0" presId="urn:microsoft.com/office/officeart/2005/8/layout/orgChart1"/>
    <dgm:cxn modelId="{1A94EDF4-0382-4D0F-9CCF-E52D3010F9FC}" type="presOf" srcId="{1E54B783-BA54-4166-9598-E46B6190B0B4}" destId="{52A83E20-1EED-433C-ADFB-3CE052766EDC}" srcOrd="0" destOrd="0" presId="urn:microsoft.com/office/officeart/2005/8/layout/orgChart1"/>
    <dgm:cxn modelId="{74498018-F143-4133-8115-7383CAFDF614}" type="presParOf" srcId="{1F666370-72C7-4343-8339-CC8A81EF6E7C}" destId="{6AA5A851-3479-4701-8B4A-C1CDCBD69048}" srcOrd="0" destOrd="0" presId="urn:microsoft.com/office/officeart/2005/8/layout/orgChart1"/>
    <dgm:cxn modelId="{959E73FD-D5E3-401D-86A8-8E17C1B5E835}" type="presParOf" srcId="{6AA5A851-3479-4701-8B4A-C1CDCBD69048}" destId="{E928E46D-81AE-4938-B742-3F6B4932F600}" srcOrd="0" destOrd="0" presId="urn:microsoft.com/office/officeart/2005/8/layout/orgChart1"/>
    <dgm:cxn modelId="{14DB0008-F5C5-4816-80C6-BB8CD603E225}" type="presParOf" srcId="{E928E46D-81AE-4938-B742-3F6B4932F600}" destId="{ED8DD986-A64C-49EC-BA75-253A09D2F978}" srcOrd="0" destOrd="0" presId="urn:microsoft.com/office/officeart/2005/8/layout/orgChart1"/>
    <dgm:cxn modelId="{2BD42066-AA7B-431B-9B44-EFA127EE79EF}" type="presParOf" srcId="{E928E46D-81AE-4938-B742-3F6B4932F600}" destId="{698E8330-5575-4776-B114-8F07B4B392CC}" srcOrd="1" destOrd="0" presId="urn:microsoft.com/office/officeart/2005/8/layout/orgChart1"/>
    <dgm:cxn modelId="{B87E1291-D071-469A-90AF-0F9780D000C5}" type="presParOf" srcId="{6AA5A851-3479-4701-8B4A-C1CDCBD69048}" destId="{9B06F27E-DB5C-4134-B013-BCF6C1CA9FD2}" srcOrd="1" destOrd="0" presId="urn:microsoft.com/office/officeart/2005/8/layout/orgChart1"/>
    <dgm:cxn modelId="{F7C824D6-D43D-42BA-8B21-AF45BB86B5CF}" type="presParOf" srcId="{9B06F27E-DB5C-4134-B013-BCF6C1CA9FD2}" destId="{8E8BEC1E-15DE-41D5-A971-7ADD5D5B25C2}" srcOrd="0" destOrd="0" presId="urn:microsoft.com/office/officeart/2005/8/layout/orgChart1"/>
    <dgm:cxn modelId="{F0EAFCE7-EC21-46F1-AB75-128B9B340AD1}" type="presParOf" srcId="{9B06F27E-DB5C-4134-B013-BCF6C1CA9FD2}" destId="{AAA63FB0-1B88-4557-B569-40A12F1A4F89}" srcOrd="1" destOrd="0" presId="urn:microsoft.com/office/officeart/2005/8/layout/orgChart1"/>
    <dgm:cxn modelId="{00953032-63B7-44EC-894B-8D233E032A77}" type="presParOf" srcId="{AAA63FB0-1B88-4557-B569-40A12F1A4F89}" destId="{E0102B3D-E8F5-4B34-AEF0-0E35C022F564}" srcOrd="0" destOrd="0" presId="urn:microsoft.com/office/officeart/2005/8/layout/orgChart1"/>
    <dgm:cxn modelId="{C7CBBA75-8D7C-44E0-84AC-92971034D25D}" type="presParOf" srcId="{E0102B3D-E8F5-4B34-AEF0-0E35C022F564}" destId="{6B8235FE-3EC7-4122-BB91-164B7D00C234}" srcOrd="0" destOrd="0" presId="urn:microsoft.com/office/officeart/2005/8/layout/orgChart1"/>
    <dgm:cxn modelId="{DC1EB0BA-8970-47DD-B4C9-C8E3196E4159}" type="presParOf" srcId="{E0102B3D-E8F5-4B34-AEF0-0E35C022F564}" destId="{3D53719C-2CE3-4CF9-9548-FEDD15B3241E}" srcOrd="1" destOrd="0" presId="urn:microsoft.com/office/officeart/2005/8/layout/orgChart1"/>
    <dgm:cxn modelId="{D39D00A7-2409-4819-9AF2-999063B876BD}" type="presParOf" srcId="{AAA63FB0-1B88-4557-B569-40A12F1A4F89}" destId="{54D99D53-582F-449D-BD0B-DE690BD0D2A7}" srcOrd="1" destOrd="0" presId="urn:microsoft.com/office/officeart/2005/8/layout/orgChart1"/>
    <dgm:cxn modelId="{8ED99C11-42F4-4643-A880-58AF362D5145}" type="presParOf" srcId="{AAA63FB0-1B88-4557-B569-40A12F1A4F89}" destId="{1EDEFB8F-C683-42CA-B696-26EF56C28CA4}" srcOrd="2" destOrd="0" presId="urn:microsoft.com/office/officeart/2005/8/layout/orgChart1"/>
    <dgm:cxn modelId="{3F1795FD-4D7B-45DE-86D4-98F47DDFB0D9}" type="presParOf" srcId="{9B06F27E-DB5C-4134-B013-BCF6C1CA9FD2}" destId="{5DE048AC-90DD-4A4B-B327-FF19939E869E}" srcOrd="2" destOrd="0" presId="urn:microsoft.com/office/officeart/2005/8/layout/orgChart1"/>
    <dgm:cxn modelId="{BC104835-F295-46E5-B34B-811CC93BB043}" type="presParOf" srcId="{9B06F27E-DB5C-4134-B013-BCF6C1CA9FD2}" destId="{C8DCCDA3-8361-4283-8FFB-80F1F58FB92C}" srcOrd="3" destOrd="0" presId="urn:microsoft.com/office/officeart/2005/8/layout/orgChart1"/>
    <dgm:cxn modelId="{87D2DF7B-8606-442F-B6CC-E84D4F7136EB}" type="presParOf" srcId="{C8DCCDA3-8361-4283-8FFB-80F1F58FB92C}" destId="{31C5C1E0-A4F4-424D-A692-CF35F40D2410}" srcOrd="0" destOrd="0" presId="urn:microsoft.com/office/officeart/2005/8/layout/orgChart1"/>
    <dgm:cxn modelId="{BE8809C7-87E2-4270-A870-F857637DAA9E}" type="presParOf" srcId="{31C5C1E0-A4F4-424D-A692-CF35F40D2410}" destId="{4F41FC1E-C6AD-4DA2-8CD3-BB9D018F9391}" srcOrd="0" destOrd="0" presId="urn:microsoft.com/office/officeart/2005/8/layout/orgChart1"/>
    <dgm:cxn modelId="{770ED711-190E-402B-BECA-87CE217AB60F}" type="presParOf" srcId="{31C5C1E0-A4F4-424D-A692-CF35F40D2410}" destId="{B5654FE9-4402-4D6D-B8C1-0F29D8EB8B98}" srcOrd="1" destOrd="0" presId="urn:microsoft.com/office/officeart/2005/8/layout/orgChart1"/>
    <dgm:cxn modelId="{094EF6FB-C7F2-452C-A3F5-EEBA3EBB330D}" type="presParOf" srcId="{C8DCCDA3-8361-4283-8FFB-80F1F58FB92C}" destId="{CDF5BB8C-394E-4F97-A9F9-1A9DFAAD9A44}" srcOrd="1" destOrd="0" presId="urn:microsoft.com/office/officeart/2005/8/layout/orgChart1"/>
    <dgm:cxn modelId="{8060D76E-94E1-4A0F-A5D0-2F7629F60B6A}" type="presParOf" srcId="{C8DCCDA3-8361-4283-8FFB-80F1F58FB92C}" destId="{EECE6AEC-7BF0-432B-B48E-31A62D3F5BC8}" srcOrd="2" destOrd="0" presId="urn:microsoft.com/office/officeart/2005/8/layout/orgChart1"/>
    <dgm:cxn modelId="{F45C1FE8-1BA7-447C-9DDD-6E1BBEC30CC5}" type="presParOf" srcId="{9B06F27E-DB5C-4134-B013-BCF6C1CA9FD2}" destId="{52A83E20-1EED-433C-ADFB-3CE052766EDC}" srcOrd="4" destOrd="0" presId="urn:microsoft.com/office/officeart/2005/8/layout/orgChart1"/>
    <dgm:cxn modelId="{A2B8E172-CE09-46B5-940D-B7A251AEBDA4}" type="presParOf" srcId="{9B06F27E-DB5C-4134-B013-BCF6C1CA9FD2}" destId="{1B21C95B-75BB-4276-BA1D-E643C33196AF}" srcOrd="5" destOrd="0" presId="urn:microsoft.com/office/officeart/2005/8/layout/orgChart1"/>
    <dgm:cxn modelId="{88B8B0E0-FB73-44D9-8C93-64D5DE9884FF}" type="presParOf" srcId="{1B21C95B-75BB-4276-BA1D-E643C33196AF}" destId="{41A1E0D9-4A1B-4EF3-B875-6F1F70E36493}" srcOrd="0" destOrd="0" presId="urn:microsoft.com/office/officeart/2005/8/layout/orgChart1"/>
    <dgm:cxn modelId="{E3F64EFD-7B1B-4CF7-B43A-EA43B411A41C}" type="presParOf" srcId="{41A1E0D9-4A1B-4EF3-B875-6F1F70E36493}" destId="{4CA9016D-9683-46E7-B724-9B68BB464DC4}" srcOrd="0" destOrd="0" presId="urn:microsoft.com/office/officeart/2005/8/layout/orgChart1"/>
    <dgm:cxn modelId="{19721762-6E39-48D6-9741-DF833F63571E}" type="presParOf" srcId="{41A1E0D9-4A1B-4EF3-B875-6F1F70E36493}" destId="{42A892CD-A354-4D9D-A4FB-54A8BE9D9E8A}" srcOrd="1" destOrd="0" presId="urn:microsoft.com/office/officeart/2005/8/layout/orgChart1"/>
    <dgm:cxn modelId="{76690CFD-D4D3-4615-AA62-70B79FDA0628}" type="presParOf" srcId="{1B21C95B-75BB-4276-BA1D-E643C33196AF}" destId="{2A3D6C83-B213-4CCD-A680-0C4BAD911BA6}" srcOrd="1" destOrd="0" presId="urn:microsoft.com/office/officeart/2005/8/layout/orgChart1"/>
    <dgm:cxn modelId="{87D1E97A-DCC4-4F22-A2C1-4CD2172F38C3}" type="presParOf" srcId="{1B21C95B-75BB-4276-BA1D-E643C33196AF}" destId="{8A35D475-93C8-4260-99EF-54DB5DFF0A6A}" srcOrd="2" destOrd="0" presId="urn:microsoft.com/office/officeart/2005/8/layout/orgChart1"/>
    <dgm:cxn modelId="{7FCC0B20-4E65-40C3-BD64-9770B15F804A}" type="presParOf" srcId="{6AA5A851-3479-4701-8B4A-C1CDCBD69048}" destId="{6DAADA11-7E3B-4E8F-9013-E342F4B8091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83E20-1EED-433C-ADFB-3CE052766EDC}">
      <dsp:nvSpPr>
        <dsp:cNvPr id="0" name=""/>
        <dsp:cNvSpPr/>
      </dsp:nvSpPr>
      <dsp:spPr>
        <a:xfrm>
          <a:off x="5685064" y="3101734"/>
          <a:ext cx="4022224" cy="698072"/>
        </a:xfrm>
        <a:custGeom>
          <a:avLst/>
          <a:gdLst/>
          <a:ahLst/>
          <a:cxnLst/>
          <a:rect l="0" t="0" r="0" b="0"/>
          <a:pathLst>
            <a:path>
              <a:moveTo>
                <a:pt x="0" y="0"/>
              </a:moveTo>
              <a:lnTo>
                <a:pt x="0" y="349036"/>
              </a:lnTo>
              <a:lnTo>
                <a:pt x="4022224" y="349036"/>
              </a:lnTo>
              <a:lnTo>
                <a:pt x="4022224" y="698072"/>
              </a:lnTo>
            </a:path>
          </a:pathLst>
        </a:custGeom>
        <a:noFill/>
        <a:ln w="571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5DE048AC-90DD-4A4B-B327-FF19939E869E}">
      <dsp:nvSpPr>
        <dsp:cNvPr id="0" name=""/>
        <dsp:cNvSpPr/>
      </dsp:nvSpPr>
      <dsp:spPr>
        <a:xfrm>
          <a:off x="5639344" y="3101734"/>
          <a:ext cx="91440" cy="698072"/>
        </a:xfrm>
        <a:custGeom>
          <a:avLst/>
          <a:gdLst/>
          <a:ahLst/>
          <a:cxnLst/>
          <a:rect l="0" t="0" r="0" b="0"/>
          <a:pathLst>
            <a:path>
              <a:moveTo>
                <a:pt x="45720" y="0"/>
              </a:moveTo>
              <a:lnTo>
                <a:pt x="45720" y="698072"/>
              </a:lnTo>
            </a:path>
          </a:pathLst>
        </a:custGeom>
        <a:noFill/>
        <a:ln w="571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8E8BEC1E-15DE-41D5-A971-7ADD5D5B25C2}">
      <dsp:nvSpPr>
        <dsp:cNvPr id="0" name=""/>
        <dsp:cNvSpPr/>
      </dsp:nvSpPr>
      <dsp:spPr>
        <a:xfrm>
          <a:off x="1662839" y="3101734"/>
          <a:ext cx="4022224" cy="698072"/>
        </a:xfrm>
        <a:custGeom>
          <a:avLst/>
          <a:gdLst/>
          <a:ahLst/>
          <a:cxnLst/>
          <a:rect l="0" t="0" r="0" b="0"/>
          <a:pathLst>
            <a:path>
              <a:moveTo>
                <a:pt x="4022224" y="0"/>
              </a:moveTo>
              <a:lnTo>
                <a:pt x="4022224" y="349036"/>
              </a:lnTo>
              <a:lnTo>
                <a:pt x="0" y="349036"/>
              </a:lnTo>
              <a:lnTo>
                <a:pt x="0" y="698072"/>
              </a:lnTo>
            </a:path>
          </a:pathLst>
        </a:custGeom>
        <a:noFill/>
        <a:ln w="571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ED8DD986-A64C-49EC-BA75-253A09D2F978}">
      <dsp:nvSpPr>
        <dsp:cNvPr id="0" name=""/>
        <dsp:cNvSpPr/>
      </dsp:nvSpPr>
      <dsp:spPr>
        <a:xfrm>
          <a:off x="3454491" y="1439658"/>
          <a:ext cx="4461145" cy="16620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GB" sz="3600" kern="1200"/>
            <a:t>Improving </a:t>
          </a:r>
          <a:br>
            <a:rPr lang="en-GB" sz="3600" kern="1200"/>
          </a:br>
          <a:r>
            <a:rPr lang="en-GB" sz="3600" kern="1200"/>
            <a:t>Inter-office Relations Through our Services</a:t>
          </a:r>
        </a:p>
      </dsp:txBody>
      <dsp:txXfrm>
        <a:off x="3454491" y="1439658"/>
        <a:ext cx="4461145" cy="1662076"/>
      </dsp:txXfrm>
    </dsp:sp>
    <dsp:sp modelId="{6B8235FE-3EC7-4122-BB91-164B7D00C234}">
      <dsp:nvSpPr>
        <dsp:cNvPr id="0" name=""/>
        <dsp:cNvSpPr/>
      </dsp:nvSpPr>
      <dsp:spPr>
        <a:xfrm>
          <a:off x="763" y="3799807"/>
          <a:ext cx="3324152" cy="16620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GB" sz="3600" b="1" u="sng" kern="1200"/>
            <a:t>Step 1</a:t>
          </a:r>
          <a:br>
            <a:rPr lang="en-GB" sz="3600" kern="1200"/>
          </a:br>
          <a:r>
            <a:rPr lang="en-GB" sz="3600" kern="1200"/>
            <a:t>Knowledge Sharing</a:t>
          </a:r>
        </a:p>
      </dsp:txBody>
      <dsp:txXfrm>
        <a:off x="763" y="3799807"/>
        <a:ext cx="3324152" cy="1662076"/>
      </dsp:txXfrm>
    </dsp:sp>
    <dsp:sp modelId="{4F41FC1E-C6AD-4DA2-8CD3-BB9D018F9391}">
      <dsp:nvSpPr>
        <dsp:cNvPr id="0" name=""/>
        <dsp:cNvSpPr/>
      </dsp:nvSpPr>
      <dsp:spPr>
        <a:xfrm>
          <a:off x="4022988" y="3799807"/>
          <a:ext cx="3324152" cy="16620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GB" sz="3600" b="1" u="sng" kern="1200"/>
            <a:t>Step 2</a:t>
          </a:r>
          <a:br>
            <a:rPr lang="en-GB" sz="3600" kern="1200"/>
          </a:br>
          <a:r>
            <a:rPr lang="en-GB" sz="3600" kern="1200"/>
            <a:t>Integrating Services</a:t>
          </a:r>
        </a:p>
      </dsp:txBody>
      <dsp:txXfrm>
        <a:off x="4022988" y="3799807"/>
        <a:ext cx="3324152" cy="1662076"/>
      </dsp:txXfrm>
    </dsp:sp>
    <dsp:sp modelId="{4CA9016D-9683-46E7-B724-9B68BB464DC4}">
      <dsp:nvSpPr>
        <dsp:cNvPr id="0" name=""/>
        <dsp:cNvSpPr/>
      </dsp:nvSpPr>
      <dsp:spPr>
        <a:xfrm>
          <a:off x="8045212" y="3799807"/>
          <a:ext cx="3324152" cy="16620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GB" sz="3600" b="1" u="sng" kern="1200"/>
            <a:t>Step 3</a:t>
          </a:r>
          <a:br>
            <a:rPr lang="en-GB" sz="3600" kern="1200"/>
          </a:br>
          <a:r>
            <a:rPr lang="en-GB" sz="3600" kern="1200"/>
            <a:t>Holistic Bids</a:t>
          </a:r>
          <a:br>
            <a:rPr lang="en-GB" sz="3600" kern="1200"/>
          </a:br>
          <a:endParaRPr lang="en-GB" sz="3600" kern="1200"/>
        </a:p>
      </dsp:txBody>
      <dsp:txXfrm>
        <a:off x="8045212" y="3799807"/>
        <a:ext cx="3324152" cy="166207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41046-2E0C-4AFB-9210-828B5BD8F7F7}" type="datetimeFigureOut">
              <a:rPr lang="en-GB" smtClean="0"/>
              <a:t>07/03/2023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9C78B-6062-4DD0-9962-AF984E0C3C54}" type="slidenum">
              <a:rPr lang="en-GB" smtClean="0"/>
              <a:t>‹#›</a:t>
            </a:fld>
            <a:endParaRPr lang="en-GB"/>
          </a:p>
        </p:txBody>
      </p:sp>
    </p:spTree>
    <p:extLst>
      <p:ext uri="{BB962C8B-B14F-4D97-AF65-F5344CB8AC3E}">
        <p14:creationId xmlns:p14="http://schemas.microsoft.com/office/powerpoint/2010/main" val="2460752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AA9C78B-6062-4DD0-9962-AF984E0C3C54}" type="slidenum">
              <a:rPr lang="en-GB" smtClean="0"/>
              <a:t>1</a:t>
            </a:fld>
            <a:endParaRPr lang="en-GB"/>
          </a:p>
        </p:txBody>
      </p:sp>
    </p:spTree>
    <p:extLst>
      <p:ext uri="{BB962C8B-B14F-4D97-AF65-F5344CB8AC3E}">
        <p14:creationId xmlns:p14="http://schemas.microsoft.com/office/powerpoint/2010/main" val="3865748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000"/>
              </a:spcBef>
              <a:buFont typeface="Arial"/>
              <a:buNone/>
            </a:pPr>
            <a:r>
              <a:rPr lang="en-GB"/>
              <a:t>Feedback has shown an increasing number of Architects &amp; Engineers are beginning to refuse working with clients who are not Net 0 or working towards a Net 0 target.</a:t>
            </a:r>
          </a:p>
          <a:p>
            <a:pPr marL="171450" indent="-171450">
              <a:spcBef>
                <a:spcPts val="1000"/>
              </a:spcBef>
              <a:buFont typeface="Arial"/>
              <a:buChar char="•"/>
            </a:pPr>
            <a:endParaRPr lang="en-US"/>
          </a:p>
          <a:p>
            <a:pPr marL="0" indent="0">
              <a:spcBef>
                <a:spcPts val="1000"/>
              </a:spcBef>
              <a:buFont typeface="Arial"/>
              <a:buNone/>
            </a:pPr>
            <a:r>
              <a:rPr lang="en-GB"/>
              <a:t>RLB offer a ‘Sustainability Consultancy’ service for client led by Heather Evans.</a:t>
            </a:r>
          </a:p>
          <a:p>
            <a:pPr marL="171450" indent="-171450">
              <a:spcBef>
                <a:spcPts val="1000"/>
              </a:spcBef>
              <a:buFont typeface="Arial"/>
              <a:buChar char="•"/>
            </a:pPr>
            <a:endParaRPr lang="en-US"/>
          </a:p>
          <a:p>
            <a:pPr marL="0" indent="0">
              <a:spcBef>
                <a:spcPts val="1000"/>
              </a:spcBef>
              <a:buFont typeface="Arial"/>
              <a:buNone/>
            </a:pPr>
            <a:r>
              <a:rPr lang="en-GB"/>
              <a:t>Through the use of sustainability RLB are aiming to influence change across the market leading with clients who haven’t yet started or are early on with their sustainability journey. </a:t>
            </a:r>
          </a:p>
          <a:p>
            <a:pPr marL="171450" indent="-171450">
              <a:spcBef>
                <a:spcPts val="1000"/>
              </a:spcBef>
              <a:buFont typeface="Arial"/>
              <a:buChar char="•"/>
            </a:pPr>
            <a:endParaRPr lang="en-US"/>
          </a:p>
          <a:p>
            <a:pPr marL="0" indent="0">
              <a:spcBef>
                <a:spcPts val="1000"/>
              </a:spcBef>
              <a:buFont typeface="Arial"/>
              <a:buNone/>
            </a:pPr>
            <a:r>
              <a:rPr lang="en-GB"/>
              <a:t>RLB have created a ‘Global Carbon &amp; Sustainability Committee’ which includes members from RLB internationally</a:t>
            </a:r>
          </a:p>
          <a:p>
            <a:pPr marL="171450" indent="-171450">
              <a:spcBef>
                <a:spcPts val="1000"/>
              </a:spcBef>
              <a:buFont typeface="Arial"/>
              <a:buChar char="•"/>
            </a:pPr>
            <a:endParaRPr lang="en-US"/>
          </a:p>
          <a:p>
            <a:pPr marL="0" indent="0">
              <a:spcBef>
                <a:spcPts val="1000"/>
              </a:spcBef>
              <a:buFont typeface="Arial"/>
              <a:buNone/>
            </a:pPr>
            <a:r>
              <a:rPr lang="en-GB"/>
              <a:t>Offices need to be aware of what integrating sustainability would mean to their projects and clients</a:t>
            </a:r>
          </a:p>
          <a:p>
            <a:pPr marL="171450" indent="-171450">
              <a:spcBef>
                <a:spcPts val="1000"/>
              </a:spcBef>
              <a:buFont typeface="Arial"/>
              <a:buChar char="•"/>
            </a:pPr>
            <a:endParaRPr lang="en-US"/>
          </a:p>
          <a:p>
            <a:pPr marL="0" indent="0">
              <a:spcBef>
                <a:spcPts val="1000"/>
              </a:spcBef>
              <a:buFont typeface="Arial"/>
              <a:buNone/>
            </a:pPr>
            <a:r>
              <a:rPr lang="en-GB"/>
              <a:t>Assess the options on a project, what would the use of a more sustainable option mean for the client. Could it increase their KPIs and assist them in achieving their Net Zero emissions target</a:t>
            </a:r>
          </a:p>
          <a:p>
            <a:pPr marL="171450" indent="-171450">
              <a:spcBef>
                <a:spcPts val="1000"/>
              </a:spcBef>
              <a:buFont typeface="Arial"/>
              <a:buChar char="•"/>
            </a:pPr>
            <a:endParaRPr lang="en-GB">
              <a:cs typeface="Calibri" panose="020F0502020204030204"/>
            </a:endParaRPr>
          </a:p>
          <a:p>
            <a:endParaRPr lang="en-GB">
              <a:cs typeface="Calibri" panose="020F0502020204030204"/>
            </a:endParaRPr>
          </a:p>
        </p:txBody>
      </p:sp>
      <p:sp>
        <p:nvSpPr>
          <p:cNvPr id="4" name="Slide Number Placeholder 3"/>
          <p:cNvSpPr>
            <a:spLocks noGrp="1"/>
          </p:cNvSpPr>
          <p:nvPr>
            <p:ph type="sldNum" sz="quarter" idx="5"/>
          </p:nvPr>
        </p:nvSpPr>
        <p:spPr/>
        <p:txBody>
          <a:bodyPr/>
          <a:lstStyle/>
          <a:p>
            <a:fld id="{EAA9C78B-6062-4DD0-9962-AF984E0C3C54}" type="slidenum">
              <a:rPr lang="en-GB" smtClean="0"/>
              <a:t>10</a:t>
            </a:fld>
            <a:endParaRPr lang="en-GB"/>
          </a:p>
        </p:txBody>
      </p:sp>
    </p:spTree>
    <p:extLst>
      <p:ext uri="{BB962C8B-B14F-4D97-AF65-F5344CB8AC3E}">
        <p14:creationId xmlns:p14="http://schemas.microsoft.com/office/powerpoint/2010/main" val="234327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RLB Global Carbon Policy – Global target of net zero emissions by 2030</a:t>
            </a:r>
            <a:endParaRPr lang="en-GB" sz="1200" kern="120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latin typeface="+mn-lt"/>
                <a:ea typeface="+mn-ea"/>
                <a:cs typeface="+mn-cs"/>
              </a:rPr>
              <a:t>The Board has set a clear long-term goal to achieve net zero emissions by 2030 as a global business.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latin typeface="+mn-lt"/>
                <a:ea typeface="+mn-ea"/>
                <a:cs typeface="+mn-cs"/>
              </a:rPr>
              <a:t>2030 – business plan </a:t>
            </a:r>
          </a:p>
          <a:p>
            <a:endParaRPr lang="en-GB"/>
          </a:p>
        </p:txBody>
      </p:sp>
      <p:sp>
        <p:nvSpPr>
          <p:cNvPr id="4" name="Slide Number Placeholder 3"/>
          <p:cNvSpPr>
            <a:spLocks noGrp="1"/>
          </p:cNvSpPr>
          <p:nvPr>
            <p:ph type="sldNum" sz="quarter" idx="5"/>
          </p:nvPr>
        </p:nvSpPr>
        <p:spPr/>
        <p:txBody>
          <a:bodyPr/>
          <a:lstStyle/>
          <a:p>
            <a:fld id="{EAA9C78B-6062-4DD0-9962-AF984E0C3C54}" type="slidenum">
              <a:rPr lang="en-GB" smtClean="0"/>
              <a:t>11</a:t>
            </a:fld>
            <a:endParaRPr lang="en-GB"/>
          </a:p>
        </p:txBody>
      </p:sp>
    </p:spTree>
    <p:extLst>
      <p:ext uri="{BB962C8B-B14F-4D97-AF65-F5344CB8AC3E}">
        <p14:creationId xmlns:p14="http://schemas.microsoft.com/office/powerpoint/2010/main" val="1339381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Holistic Bids – Ruth Goldacre</a:t>
            </a:r>
          </a:p>
        </p:txBody>
      </p:sp>
      <p:sp>
        <p:nvSpPr>
          <p:cNvPr id="4" name="Slide Number Placeholder 3"/>
          <p:cNvSpPr>
            <a:spLocks noGrp="1"/>
          </p:cNvSpPr>
          <p:nvPr>
            <p:ph type="sldNum" sz="quarter" idx="5"/>
          </p:nvPr>
        </p:nvSpPr>
        <p:spPr/>
        <p:txBody>
          <a:bodyPr/>
          <a:lstStyle/>
          <a:p>
            <a:fld id="{EAA9C78B-6062-4DD0-9962-AF984E0C3C54}" type="slidenum">
              <a:rPr lang="en-GB" smtClean="0"/>
              <a:t>12</a:t>
            </a:fld>
            <a:endParaRPr lang="en-GB"/>
          </a:p>
        </p:txBody>
      </p:sp>
    </p:spTree>
    <p:extLst>
      <p:ext uri="{BB962C8B-B14F-4D97-AF65-F5344CB8AC3E}">
        <p14:creationId xmlns:p14="http://schemas.microsoft.com/office/powerpoint/2010/main" val="539373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Notes:</a:t>
            </a:r>
          </a:p>
          <a:p>
            <a:endParaRPr lang="en-GB"/>
          </a:p>
          <a:p>
            <a:r>
              <a:rPr lang="en-GB"/>
              <a:t>If we have the provisions in place for holistic bids, why might progress have been stagnant?</a:t>
            </a:r>
          </a:p>
          <a:p>
            <a:endParaRPr lang="en-GB"/>
          </a:p>
          <a:p>
            <a:r>
              <a:rPr lang="en-GB"/>
              <a:t>Do the demands reflect the following? </a:t>
            </a:r>
          </a:p>
          <a:p>
            <a:endParaRPr lang="en-GB"/>
          </a:p>
          <a:p>
            <a:r>
              <a:rPr lang="en-GB" b="1"/>
              <a:t>Skills Gap</a:t>
            </a:r>
          </a:p>
          <a:p>
            <a:pPr>
              <a:buFontTx/>
              <a:buChar char="-"/>
            </a:pPr>
            <a:r>
              <a:rPr lang="en-GB"/>
              <a:t>Identify areas where we have had to turn down or lost work due to lack of expertise, e.g. skills include interior architecture but not architecture </a:t>
            </a:r>
          </a:p>
          <a:p>
            <a:pPr>
              <a:buFontTx/>
              <a:buChar char="-"/>
            </a:pPr>
            <a:r>
              <a:rPr lang="en-GB"/>
              <a:t>Identify areas where we rely on sub-consultants the most, e.g. SBEM surveys, structural/civil, complex M&amp;E for labs</a:t>
            </a:r>
          </a:p>
          <a:p>
            <a:pPr>
              <a:buFontTx/>
              <a:buChar char="-"/>
            </a:pPr>
            <a:endParaRPr lang="en-GB"/>
          </a:p>
          <a:p>
            <a:pPr>
              <a:buFontTx/>
              <a:buNone/>
            </a:pPr>
            <a:r>
              <a:rPr lang="en-GB"/>
              <a:t>VS </a:t>
            </a:r>
          </a:p>
          <a:p>
            <a:pPr>
              <a:buFontTx/>
              <a:buNone/>
            </a:pPr>
            <a:endParaRPr lang="en-GB"/>
          </a:p>
          <a:p>
            <a:pPr>
              <a:buFontTx/>
              <a:buNone/>
            </a:pPr>
            <a:r>
              <a:rPr lang="en-GB" b="1"/>
              <a:t>Specialist recruitment</a:t>
            </a:r>
          </a:p>
          <a:p>
            <a:pPr>
              <a:buFontTx/>
              <a:buNone/>
            </a:pPr>
            <a:endParaRPr lang="en-GB"/>
          </a:p>
          <a:p>
            <a:pPr marL="0" indent="0">
              <a:buNone/>
            </a:pPr>
            <a:r>
              <a:rPr lang="en-GB"/>
              <a:t>Identify emerging and/or growing industries and initiatives, </a:t>
            </a:r>
            <a:r>
              <a:rPr lang="en-GB" i="1">
                <a:solidFill>
                  <a:schemeClr val="accent3"/>
                </a:solidFill>
              </a:rPr>
              <a:t>E.g. Retrofitting (can retrain existing staff to be coordinators, but demand may require individuals to devote most of their time to it)</a:t>
            </a:r>
          </a:p>
          <a:p>
            <a:pPr marL="0" indent="0">
              <a:buNone/>
            </a:pPr>
            <a:endParaRPr lang="en-GB"/>
          </a:p>
          <a:p>
            <a:pPr marL="0" indent="0">
              <a:buNone/>
            </a:pPr>
            <a:r>
              <a:rPr lang="en-GB"/>
              <a:t>Identify technological advancements and how we could tap in, such as building on </a:t>
            </a:r>
            <a:r>
              <a:rPr lang="en-GB" err="1"/>
              <a:t>ChatGPT</a:t>
            </a:r>
            <a:r>
              <a:rPr lang="en-GB"/>
              <a:t> and AI to make it more reliable/credible.</a:t>
            </a:r>
          </a:p>
          <a:p>
            <a:pPr>
              <a:buFontTx/>
              <a:buNone/>
            </a:pPr>
            <a:endParaRPr lang="en-GB"/>
          </a:p>
          <a:p>
            <a:endParaRPr lang="en-GB"/>
          </a:p>
        </p:txBody>
      </p:sp>
      <p:sp>
        <p:nvSpPr>
          <p:cNvPr id="4" name="Slide Number Placeholder 3"/>
          <p:cNvSpPr>
            <a:spLocks noGrp="1"/>
          </p:cNvSpPr>
          <p:nvPr>
            <p:ph type="sldNum" sz="quarter" idx="5"/>
          </p:nvPr>
        </p:nvSpPr>
        <p:spPr/>
        <p:txBody>
          <a:bodyPr/>
          <a:lstStyle/>
          <a:p>
            <a:fld id="{EAA9C78B-6062-4DD0-9962-AF984E0C3C54}" type="slidenum">
              <a:rPr lang="en-GB" smtClean="0"/>
              <a:t>13</a:t>
            </a:fld>
            <a:endParaRPr lang="en-GB"/>
          </a:p>
        </p:txBody>
      </p:sp>
    </p:spTree>
    <p:extLst>
      <p:ext uri="{BB962C8B-B14F-4D97-AF65-F5344CB8AC3E}">
        <p14:creationId xmlns:p14="http://schemas.microsoft.com/office/powerpoint/2010/main" val="3609331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Circling back, if we have acknowledged the skills gap/specialist recruitment, is it time for a new approach?</a:t>
            </a:r>
          </a:p>
          <a:p>
            <a:endParaRPr lang="en-US"/>
          </a:p>
          <a:p>
            <a:r>
              <a:rPr lang="en-US"/>
              <a:t>Mitie is one of the largest work streams for BS/PD/LD, we are often instructed off a framework and do the work on behalf of them. Assuming our liabilities are back to back with </a:t>
            </a:r>
            <a:r>
              <a:rPr lang="en-US" err="1"/>
              <a:t>Mities</a:t>
            </a:r>
            <a:r>
              <a:rPr lang="en-US"/>
              <a:t> framework, what if we cut out the middle man and took the instruction straight from the client?</a:t>
            </a:r>
          </a:p>
          <a:p>
            <a:endParaRPr lang="en-US"/>
          </a:p>
          <a:p>
            <a:r>
              <a:rPr lang="en-US"/>
              <a:t>We already have the connections and are frequently requested, and meet much of the pre-qualification criteria such as quality management under ISO9001 to deliver. </a:t>
            </a:r>
          </a:p>
          <a:p>
            <a:endParaRPr lang="en-US"/>
          </a:p>
          <a:p>
            <a:r>
              <a:rPr lang="en-US"/>
              <a:t>Like Field, it could also generate an internal drive for developing new processes/systems, which can then be sold and </a:t>
            </a:r>
            <a:r>
              <a:rPr lang="en-US" err="1"/>
              <a:t>monetised</a:t>
            </a:r>
            <a:r>
              <a:rPr lang="en-US"/>
              <a:t>. </a:t>
            </a:r>
          </a:p>
          <a:p>
            <a:endParaRPr lang="en-US"/>
          </a:p>
          <a:p>
            <a:r>
              <a:rPr lang="en-GB">
                <a:latin typeface="Arial"/>
                <a:cs typeface="Arial"/>
              </a:rPr>
              <a:t>Holistic bids involve 2 or more RLB services</a:t>
            </a:r>
          </a:p>
          <a:p>
            <a:r>
              <a:rPr lang="en-GB">
                <a:latin typeface="Arial"/>
                <a:cs typeface="Arial"/>
              </a:rPr>
              <a:t>Generally PM/QS, or BS/H&amp;S/Design; rarely other combinations.</a:t>
            </a:r>
          </a:p>
          <a:p>
            <a:r>
              <a:rPr lang="en-GB">
                <a:latin typeface="Arial"/>
                <a:cs typeface="Arial"/>
              </a:rPr>
              <a:t>Versatility will assist in retaining clients, securing new ones and maintaining consistent work streams.</a:t>
            </a:r>
          </a:p>
          <a:p>
            <a:r>
              <a:rPr lang="en-GB">
                <a:latin typeface="Arial"/>
                <a:cs typeface="Arial"/>
              </a:rPr>
              <a:t>Teams, O365 and other pandemic-era technology will enable inter-office bids without much further investment.</a:t>
            </a:r>
          </a:p>
          <a:p>
            <a:r>
              <a:rPr lang="en-GB">
                <a:latin typeface="Arial"/>
                <a:cs typeface="Arial"/>
              </a:rPr>
              <a:t>Additional recruitment for specialist to limit sub-consultants and free lancers</a:t>
            </a:r>
          </a:p>
          <a:p>
            <a:endParaRPr lang="en-GB"/>
          </a:p>
        </p:txBody>
      </p:sp>
      <p:sp>
        <p:nvSpPr>
          <p:cNvPr id="4" name="Slide Number Placeholder 3"/>
          <p:cNvSpPr>
            <a:spLocks noGrp="1"/>
          </p:cNvSpPr>
          <p:nvPr>
            <p:ph type="sldNum" sz="quarter" idx="5"/>
          </p:nvPr>
        </p:nvSpPr>
        <p:spPr/>
        <p:txBody>
          <a:bodyPr/>
          <a:lstStyle/>
          <a:p>
            <a:fld id="{EAA9C78B-6062-4DD0-9962-AF984E0C3C54}" type="slidenum">
              <a:rPr lang="en-GB" smtClean="0"/>
              <a:t>14</a:t>
            </a:fld>
            <a:endParaRPr lang="en-GB"/>
          </a:p>
        </p:txBody>
      </p:sp>
    </p:spTree>
    <p:extLst>
      <p:ext uri="{BB962C8B-B14F-4D97-AF65-F5344CB8AC3E}">
        <p14:creationId xmlns:p14="http://schemas.microsoft.com/office/powerpoint/2010/main" val="2994543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summary:</a:t>
            </a:r>
          </a:p>
          <a:p>
            <a:endParaRPr lang="en-US"/>
          </a:p>
          <a:p>
            <a:r>
              <a:rPr lang="en-US"/>
              <a:t>Step 1 takeaways: CPD delivery in central location, and live CPD at regular intervals so people can plan ahead. In person events to allow networking and meeting of new faces. Continue with </a:t>
            </a:r>
            <a:r>
              <a:rPr lang="en-US" b="0"/>
              <a:t>the </a:t>
            </a:r>
            <a:r>
              <a:rPr lang="en-US" sz="1200" b="0" kern="1200">
                <a:solidFill>
                  <a:schemeClr val="tx1"/>
                </a:solidFill>
                <a:latin typeface="+mn-lt"/>
                <a:ea typeface="+mn-ea"/>
                <a:cs typeface="+mn-cs"/>
              </a:rPr>
              <a:t>Sp</a:t>
            </a:r>
            <a:r>
              <a:rPr lang="en-US" b="0"/>
              <a:t>otlight on articles to make colleagues aware of others within the company – provides basis for conversation. </a:t>
            </a:r>
          </a:p>
          <a:p>
            <a:r>
              <a:rPr lang="en-US"/>
              <a:t>Step 2 takeaways: Ensure that we are focused on achieving net zero carbon by 2030. This will be a benefit to RLB as a company and as time progresses, only something that clients are going to be looking at further. Explore the production of a sustainability best practice guidance note and what we can do to actively contribute and meet targets. Following on from Step 1 and CPD delivery – this may shed a light on new methods of working and new skillsets that colleagues want to explore and adopt to move with the ever changing landscape – from a QS perspective, carbon reporting is becoming more visible and will only increase over time. Assume this will become a statutory requirement. </a:t>
            </a:r>
          </a:p>
          <a:p>
            <a:r>
              <a:rPr lang="en-US"/>
              <a:t>Step 3 takeaways: Once skills gap (step 1 and 2) and recruitment gap are addressed, we can look to implement new methods of instruction, such as taking existing Framework models and delivering all services in house. Can we expand into a multi diss consultancy? Offering a range of different services? </a:t>
            </a:r>
            <a:endParaRPr lang="en-GB"/>
          </a:p>
        </p:txBody>
      </p:sp>
      <p:sp>
        <p:nvSpPr>
          <p:cNvPr id="4" name="Slide Number Placeholder 3"/>
          <p:cNvSpPr>
            <a:spLocks noGrp="1"/>
          </p:cNvSpPr>
          <p:nvPr>
            <p:ph type="sldNum" sz="quarter" idx="5"/>
          </p:nvPr>
        </p:nvSpPr>
        <p:spPr/>
        <p:txBody>
          <a:bodyPr/>
          <a:lstStyle/>
          <a:p>
            <a:fld id="{EAA9C78B-6062-4DD0-9962-AF984E0C3C54}" type="slidenum">
              <a:rPr lang="en-GB" smtClean="0"/>
              <a:t>15</a:t>
            </a:fld>
            <a:endParaRPr lang="en-GB"/>
          </a:p>
        </p:txBody>
      </p:sp>
    </p:spTree>
    <p:extLst>
      <p:ext uri="{BB962C8B-B14F-4D97-AF65-F5344CB8AC3E}">
        <p14:creationId xmlns:p14="http://schemas.microsoft.com/office/powerpoint/2010/main" val="2962365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Discuss where UK offices are located and the spread of the presenting team</a:t>
            </a:r>
          </a:p>
        </p:txBody>
      </p:sp>
      <p:sp>
        <p:nvSpPr>
          <p:cNvPr id="4" name="Slide Number Placeholder 3"/>
          <p:cNvSpPr>
            <a:spLocks noGrp="1"/>
          </p:cNvSpPr>
          <p:nvPr>
            <p:ph type="sldNum" sz="quarter" idx="5"/>
          </p:nvPr>
        </p:nvSpPr>
        <p:spPr/>
        <p:txBody>
          <a:bodyPr/>
          <a:lstStyle/>
          <a:p>
            <a:fld id="{EAA9C78B-6062-4DD0-9962-AF984E0C3C54}" type="slidenum">
              <a:rPr lang="en-GB" smtClean="0"/>
              <a:t>2</a:t>
            </a:fld>
            <a:endParaRPr lang="en-GB"/>
          </a:p>
        </p:txBody>
      </p:sp>
    </p:spTree>
    <p:extLst>
      <p:ext uri="{BB962C8B-B14F-4D97-AF65-F5344CB8AC3E}">
        <p14:creationId xmlns:p14="http://schemas.microsoft.com/office/powerpoint/2010/main" val="795961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Explain the concept</a:t>
            </a:r>
          </a:p>
          <a:p>
            <a:r>
              <a:rPr lang="en-GB"/>
              <a:t>Essentially a process to achieve ‘improved inter office relations’ thus improving ‘Service’</a:t>
            </a:r>
          </a:p>
          <a:p>
            <a:endParaRPr lang="en-GB"/>
          </a:p>
          <a:p>
            <a:r>
              <a:rPr lang="en-GB"/>
              <a:t>Step 1 knowledge sharing</a:t>
            </a:r>
          </a:p>
          <a:p>
            <a:r>
              <a:rPr lang="en-GB"/>
              <a:t>Step 2 integrating services</a:t>
            </a:r>
          </a:p>
          <a:p>
            <a:r>
              <a:rPr lang="en-GB"/>
              <a:t>Step 3 holistic bids</a:t>
            </a:r>
          </a:p>
        </p:txBody>
      </p:sp>
      <p:sp>
        <p:nvSpPr>
          <p:cNvPr id="4" name="Slide Number Placeholder 3"/>
          <p:cNvSpPr>
            <a:spLocks noGrp="1"/>
          </p:cNvSpPr>
          <p:nvPr>
            <p:ph type="sldNum" sz="quarter" idx="5"/>
          </p:nvPr>
        </p:nvSpPr>
        <p:spPr/>
        <p:txBody>
          <a:bodyPr/>
          <a:lstStyle/>
          <a:p>
            <a:fld id="{EAA9C78B-6062-4DD0-9962-AF984E0C3C54}" type="slidenum">
              <a:rPr lang="en-GB" smtClean="0"/>
              <a:t>3</a:t>
            </a:fld>
            <a:endParaRPr lang="en-GB"/>
          </a:p>
        </p:txBody>
      </p:sp>
    </p:spTree>
    <p:extLst>
      <p:ext uri="{BB962C8B-B14F-4D97-AF65-F5344CB8AC3E}">
        <p14:creationId xmlns:p14="http://schemas.microsoft.com/office/powerpoint/2010/main" val="3617170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Cross-Office Knowledge Sharing – Alex Taylor</a:t>
            </a:r>
          </a:p>
          <a:p>
            <a:r>
              <a:rPr lang="en-GB"/>
              <a:t>CPD Delivery – Claire Woodward</a:t>
            </a:r>
          </a:p>
        </p:txBody>
      </p:sp>
      <p:sp>
        <p:nvSpPr>
          <p:cNvPr id="4" name="Slide Number Placeholder 3"/>
          <p:cNvSpPr>
            <a:spLocks noGrp="1"/>
          </p:cNvSpPr>
          <p:nvPr>
            <p:ph type="sldNum" sz="quarter" idx="5"/>
          </p:nvPr>
        </p:nvSpPr>
        <p:spPr/>
        <p:txBody>
          <a:bodyPr/>
          <a:lstStyle/>
          <a:p>
            <a:fld id="{EAA9C78B-6062-4DD0-9962-AF984E0C3C54}" type="slidenum">
              <a:rPr lang="en-GB" smtClean="0"/>
              <a:t>4</a:t>
            </a:fld>
            <a:endParaRPr lang="en-GB"/>
          </a:p>
        </p:txBody>
      </p:sp>
    </p:spTree>
    <p:extLst>
      <p:ext uri="{BB962C8B-B14F-4D97-AF65-F5344CB8AC3E}">
        <p14:creationId xmlns:p14="http://schemas.microsoft.com/office/powerpoint/2010/main" val="3396460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000"/>
              </a:spcBef>
              <a:buFont typeface="Arial"/>
              <a:buNone/>
            </a:pPr>
            <a:r>
              <a:rPr lang="en-GB"/>
              <a:t>AT to present. </a:t>
            </a:r>
          </a:p>
          <a:p>
            <a:pPr marL="0" indent="0">
              <a:spcBef>
                <a:spcPts val="1000"/>
              </a:spcBef>
              <a:buFont typeface="Arial"/>
              <a:buNone/>
            </a:pPr>
            <a:endParaRPr lang="en-GB"/>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Previous Examples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FP2 Presentation Skills – </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I attend this myself at the Manchester Office along with several other Future Professionals from offices such as Liverpool, Manchester, and Birmingham. </a:t>
            </a:r>
          </a:p>
          <a:p>
            <a:pPr marL="457200">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Future Professional Conference – </a:t>
            </a:r>
          </a:p>
          <a:p>
            <a:pPr marL="342900" lvl="0" indent="-342900">
              <a:lnSpc>
                <a:spcPct val="107000"/>
              </a:lnSpc>
              <a:spcAft>
                <a:spcPts val="800"/>
              </a:spcAft>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This being the origin of today presentation, and was held in Birmingham. </a:t>
            </a:r>
          </a:p>
          <a:p>
            <a:pPr marL="342900" lvl="0" indent="-342900">
              <a:lnSpc>
                <a:spcPct val="107000"/>
              </a:lnSpc>
              <a:spcAft>
                <a:spcPts val="800"/>
              </a:spcAft>
              <a:buFont typeface="Calibri" panose="020F0502020204030204" pitchFamily="34" charset="0"/>
              <a:buChar char="-"/>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Global Conference </a:t>
            </a:r>
          </a:p>
          <a:p>
            <a:pPr marL="342900" lvl="0" indent="-342900">
              <a:lnSpc>
                <a:spcPct val="107000"/>
              </a:lnSpc>
              <a:spcAft>
                <a:spcPts val="800"/>
              </a:spcAft>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Emily attended a few meetings assisting with the organisation for the global conference. This was held in the London Office, with a variety of internal RLB staff.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Benefits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Expanding internal network</a:t>
            </a:r>
          </a:p>
          <a:p>
            <a:pPr marL="342900" lvl="0" indent="-342900">
              <a:lnSpc>
                <a:spcPct val="107000"/>
              </a:lnSpc>
              <a:spcAft>
                <a:spcPts val="800"/>
              </a:spcAft>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Within each competency, and also external / across all competency’s </a:t>
            </a:r>
          </a:p>
          <a:p>
            <a:pPr marL="342900" lvl="0" indent="-342900">
              <a:lnSpc>
                <a:spcPct val="107000"/>
              </a:lnSpc>
              <a:spcAft>
                <a:spcPts val="800"/>
              </a:spcAft>
              <a:buFont typeface="Calibri" panose="020F0502020204030204" pitchFamily="34" charset="0"/>
              <a:buChar char="-"/>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Allowing an increase of shared knowledge </a:t>
            </a:r>
          </a:p>
          <a:p>
            <a:pPr marL="342900" lvl="0" indent="-342900">
              <a:lnSpc>
                <a:spcPct val="107000"/>
              </a:lnSpc>
              <a:spcAft>
                <a:spcPts val="800"/>
              </a:spcAft>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As future professionals (especially, but also any professional) there is always someone with a more advanced knowledge on a particular area. </a:t>
            </a:r>
          </a:p>
          <a:p>
            <a:pPr marL="342900" lvl="0" indent="-342900">
              <a:lnSpc>
                <a:spcPct val="107000"/>
              </a:lnSpc>
              <a:spcAft>
                <a:spcPts val="800"/>
              </a:spcAft>
              <a:buFont typeface="Calibri" panose="020F0502020204030204" pitchFamily="34" charset="0"/>
              <a:buChar char="-"/>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Potential to assist providing holistic bids and integrated service. </a:t>
            </a:r>
          </a:p>
          <a:p>
            <a:pPr marL="342900" lvl="0" indent="-342900">
              <a:lnSpc>
                <a:spcPct val="107000"/>
              </a:lnSpc>
              <a:spcAft>
                <a:spcPts val="800"/>
              </a:spcAft>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If we already have an existing relationship with people across all sectors, working together to provide these services will in theory run smoother. </a:t>
            </a:r>
          </a:p>
          <a:p>
            <a:pPr marL="342900" lvl="0" indent="-342900">
              <a:lnSpc>
                <a:spcPct val="107000"/>
              </a:lnSpc>
              <a:spcAft>
                <a:spcPts val="800"/>
              </a:spcAft>
              <a:buFont typeface="Calibri" panose="020F0502020204030204" pitchFamily="34" charset="0"/>
              <a:buChar char="-"/>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Potential to tie into CPD delivery. </a:t>
            </a:r>
          </a:p>
          <a:p>
            <a:pPr marL="342900" lvl="0" indent="-342900">
              <a:lnSpc>
                <a:spcPct val="107000"/>
              </a:lnSpc>
              <a:spcAft>
                <a:spcPts val="800"/>
              </a:spcAft>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Attended different offices where applicable. </a:t>
            </a:r>
          </a:p>
          <a:p>
            <a:pPr marL="0" indent="0">
              <a:spcBef>
                <a:spcPts val="1000"/>
              </a:spcBef>
              <a:buFont typeface="Arial"/>
              <a:buNone/>
            </a:pPr>
            <a:endParaRPr lang="en-GB"/>
          </a:p>
        </p:txBody>
      </p:sp>
      <p:sp>
        <p:nvSpPr>
          <p:cNvPr id="4" name="Slide Number Placeholder 3"/>
          <p:cNvSpPr>
            <a:spLocks noGrp="1"/>
          </p:cNvSpPr>
          <p:nvPr>
            <p:ph type="sldNum" sz="quarter" idx="5"/>
          </p:nvPr>
        </p:nvSpPr>
        <p:spPr/>
        <p:txBody>
          <a:bodyPr/>
          <a:lstStyle/>
          <a:p>
            <a:fld id="{EAA9C78B-6062-4DD0-9962-AF984E0C3C54}" type="slidenum">
              <a:rPr lang="en-GB" smtClean="0"/>
              <a:t>5</a:t>
            </a:fld>
            <a:endParaRPr lang="en-GB"/>
          </a:p>
        </p:txBody>
      </p:sp>
    </p:spTree>
    <p:extLst>
      <p:ext uri="{BB962C8B-B14F-4D97-AF65-F5344CB8AC3E}">
        <p14:creationId xmlns:p14="http://schemas.microsoft.com/office/powerpoint/2010/main" val="1452808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000"/>
              </a:spcBef>
              <a:buFont typeface="Wingdings,Sans-Serif"/>
              <a:buChar char="§"/>
            </a:pPr>
            <a:r>
              <a:rPr lang="en-GB"/>
              <a:t>Each office delivers their own CPD sessions which are promoted to other members of that office</a:t>
            </a:r>
            <a:endParaRPr lang="en-US"/>
          </a:p>
          <a:p>
            <a:pPr marL="285750" indent="-285750">
              <a:spcBef>
                <a:spcPts val="1000"/>
              </a:spcBef>
              <a:buFont typeface="Wingdings,Sans-Serif"/>
              <a:buChar char="§"/>
            </a:pPr>
            <a:r>
              <a:rPr lang="en-GB"/>
              <a:t>Those progressing a professional qualification have to find external resource to meet the required CPD hours and these often don't go ahead due to external resource issues.</a:t>
            </a:r>
            <a:endParaRPr lang="en-GB">
              <a:cs typeface="Calibri"/>
            </a:endParaRPr>
          </a:p>
          <a:p>
            <a:pPr marL="285750" indent="-285750">
              <a:spcBef>
                <a:spcPts val="1000"/>
              </a:spcBef>
              <a:buFont typeface="Wingdings,Sans-Serif"/>
              <a:buChar char="§"/>
            </a:pPr>
            <a:r>
              <a:rPr lang="en-GB"/>
              <a:t>Employees aren't aware of the wealth of CPD on offer across the offices</a:t>
            </a:r>
            <a:endParaRPr lang="en-US"/>
          </a:p>
        </p:txBody>
      </p:sp>
      <p:sp>
        <p:nvSpPr>
          <p:cNvPr id="4" name="Slide Number Placeholder 3"/>
          <p:cNvSpPr>
            <a:spLocks noGrp="1"/>
          </p:cNvSpPr>
          <p:nvPr>
            <p:ph type="sldNum" sz="quarter" idx="5"/>
          </p:nvPr>
        </p:nvSpPr>
        <p:spPr/>
        <p:txBody>
          <a:bodyPr/>
          <a:lstStyle/>
          <a:p>
            <a:fld id="{EAA9C78B-6062-4DD0-9962-AF984E0C3C54}" type="slidenum">
              <a:rPr lang="en-GB" smtClean="0"/>
              <a:t>6</a:t>
            </a:fld>
            <a:endParaRPr lang="en-GB"/>
          </a:p>
        </p:txBody>
      </p:sp>
    </p:spTree>
    <p:extLst>
      <p:ext uri="{BB962C8B-B14F-4D97-AF65-F5344CB8AC3E}">
        <p14:creationId xmlns:p14="http://schemas.microsoft.com/office/powerpoint/2010/main" val="2706419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000"/>
              </a:spcBef>
              <a:buFont typeface="Arial"/>
              <a:buNone/>
            </a:pPr>
            <a:r>
              <a:rPr lang="en-GB"/>
              <a:t>CW to present. </a:t>
            </a:r>
          </a:p>
          <a:p>
            <a:pPr marL="0" indent="0">
              <a:spcBef>
                <a:spcPts val="1000"/>
              </a:spcBef>
              <a:buFont typeface="Arial"/>
              <a:buNone/>
            </a:pPr>
            <a:endParaRPr lang="en-GB"/>
          </a:p>
          <a:p>
            <a:pPr marL="285750" indent="-285750">
              <a:spcBef>
                <a:spcPts val="1000"/>
              </a:spcBef>
              <a:buFont typeface="Arial"/>
              <a:buChar char="•"/>
            </a:pPr>
            <a:r>
              <a:rPr lang="en-GB"/>
              <a:t>Central location on Connect for CPD</a:t>
            </a:r>
          </a:p>
          <a:p>
            <a:pPr marL="285750" indent="-285750">
              <a:spcBef>
                <a:spcPts val="1000"/>
              </a:spcBef>
              <a:buFont typeface="Arial"/>
              <a:buChar char="•"/>
            </a:pPr>
            <a:r>
              <a:rPr lang="en-GB"/>
              <a:t>Offices add notices for upcoming CPD</a:t>
            </a:r>
            <a:endParaRPr lang="en-US"/>
          </a:p>
          <a:p>
            <a:pPr marL="799465" lvl="1">
              <a:spcBef>
                <a:spcPts val="500"/>
              </a:spcBef>
              <a:buFont typeface="Arial"/>
              <a:buChar char="•"/>
            </a:pPr>
            <a:r>
              <a:rPr lang="en-GB"/>
              <a:t>This could be categorised into</a:t>
            </a:r>
            <a:endParaRPr lang="en-US"/>
          </a:p>
          <a:p>
            <a:pPr marL="1656715" lvl="3">
              <a:spcBef>
                <a:spcPts val="500"/>
              </a:spcBef>
              <a:buFont typeface="AppleSymbols,Sans-Serif"/>
              <a:buChar char="•"/>
            </a:pPr>
            <a:r>
              <a:rPr lang="en-GB"/>
              <a:t>Online or in-person</a:t>
            </a:r>
            <a:endParaRPr lang="en-US"/>
          </a:p>
          <a:p>
            <a:pPr marL="1656715" lvl="3">
              <a:spcBef>
                <a:spcPts val="500"/>
              </a:spcBef>
              <a:buFont typeface="AppleSymbols,Sans-Serif"/>
              <a:buChar char="•"/>
            </a:pPr>
            <a:r>
              <a:rPr lang="en-GB"/>
              <a:t>Each discipline</a:t>
            </a:r>
            <a:endParaRPr lang="en-US"/>
          </a:p>
          <a:p>
            <a:pPr marL="342900" lvl="4">
              <a:spcBef>
                <a:spcPts val="500"/>
              </a:spcBef>
              <a:buFont typeface="Wingdings,Sans-Serif"/>
              <a:buChar char="•"/>
            </a:pPr>
            <a:r>
              <a:rPr lang="en-GB"/>
              <a:t>Employees notified of any CPD coming up in next week/month in the RLB Round Up email, directing them to Connect where they can add themselves to attendee list</a:t>
            </a:r>
            <a:endParaRPr lang="en-US"/>
          </a:p>
          <a:p>
            <a:pPr marL="342900" lvl="4">
              <a:spcBef>
                <a:spcPts val="500"/>
              </a:spcBef>
              <a:buFont typeface="Wingdings,Sans-Serif"/>
              <a:buChar char="•"/>
            </a:pPr>
            <a:r>
              <a:rPr lang="en-GB"/>
              <a:t>All sessions where possible are recorded and added to online archive</a:t>
            </a:r>
            <a:endParaRPr lang="en-GB">
              <a:cs typeface="Calibri"/>
            </a:endParaRPr>
          </a:p>
          <a:p>
            <a:pPr marL="342900" lvl="4">
              <a:spcBef>
                <a:spcPts val="500"/>
              </a:spcBef>
              <a:buFont typeface="Wingdings,Sans-Serif"/>
              <a:buChar char="•"/>
            </a:pPr>
            <a:endParaRPr lang="en-GB">
              <a:cs typeface="Calibri"/>
            </a:endParaRPr>
          </a:p>
          <a:p>
            <a:pPr>
              <a:spcBef>
                <a:spcPts val="1000"/>
              </a:spcBef>
            </a:pPr>
            <a:r>
              <a:rPr lang="en-GB"/>
              <a:t>BENEFITS</a:t>
            </a:r>
            <a:endParaRPr lang="en-US">
              <a:cs typeface="Calibri" panose="020F0502020204030204"/>
            </a:endParaRPr>
          </a:p>
          <a:p>
            <a:pPr marL="171450" indent="-171450">
              <a:spcBef>
                <a:spcPts val="1000"/>
              </a:spcBef>
              <a:buFont typeface="Arial"/>
              <a:buChar char="•"/>
            </a:pPr>
            <a:r>
              <a:rPr lang="en-GB"/>
              <a:t>Employees will have access to more CPD that is relevant to their role</a:t>
            </a:r>
            <a:endParaRPr lang="en-US"/>
          </a:p>
          <a:p>
            <a:pPr marL="799465" lvl="1" indent="-171450">
              <a:spcBef>
                <a:spcPts val="500"/>
              </a:spcBef>
              <a:buFont typeface="Arial,Sans-Serif"/>
              <a:buChar char="•"/>
            </a:pPr>
            <a:r>
              <a:rPr lang="en-GB"/>
              <a:t>Increased opportunity to upskill</a:t>
            </a:r>
            <a:endParaRPr lang="en-US"/>
          </a:p>
          <a:p>
            <a:pPr marL="799465" lvl="1" indent="-171450">
              <a:spcBef>
                <a:spcPts val="500"/>
              </a:spcBef>
              <a:buFont typeface="Arial,Sans-Serif"/>
              <a:buChar char="•"/>
            </a:pPr>
            <a:r>
              <a:rPr lang="en-GB"/>
              <a:t>Keeps those pursuing professional qualifications on track</a:t>
            </a:r>
            <a:endParaRPr lang="en-US"/>
          </a:p>
          <a:p>
            <a:pPr marL="171450" indent="-171450">
              <a:spcBef>
                <a:spcPts val="1000"/>
              </a:spcBef>
              <a:buFont typeface="Arial,Sans-Serif"/>
              <a:buChar char="•"/>
            </a:pPr>
            <a:r>
              <a:rPr lang="en-GB"/>
              <a:t>Employees will have contact will staff from other offices, improving cross-office relationships</a:t>
            </a:r>
            <a:endParaRPr lang="en-US"/>
          </a:p>
          <a:p>
            <a:pPr marL="171450" indent="-171450">
              <a:spcBef>
                <a:spcPts val="1000"/>
              </a:spcBef>
              <a:buFont typeface="Arial,Sans-Serif"/>
              <a:buChar char="•"/>
            </a:pPr>
            <a:r>
              <a:rPr lang="en-GB"/>
              <a:t>Employees can access the archive of videos in their own time, so do not miss out due to meeting / commitment clashes.</a:t>
            </a:r>
            <a:endParaRPr lang="en-GB">
              <a:cs typeface="Calibri"/>
            </a:endParaRPr>
          </a:p>
          <a:p>
            <a:pPr marL="0" indent="0">
              <a:spcBef>
                <a:spcPts val="1000"/>
              </a:spcBef>
              <a:buFont typeface="Arial"/>
              <a:buNone/>
            </a:pPr>
            <a:endParaRPr lang="en-GB"/>
          </a:p>
        </p:txBody>
      </p:sp>
      <p:sp>
        <p:nvSpPr>
          <p:cNvPr id="4" name="Slide Number Placeholder 3"/>
          <p:cNvSpPr>
            <a:spLocks noGrp="1"/>
          </p:cNvSpPr>
          <p:nvPr>
            <p:ph type="sldNum" sz="quarter" idx="5"/>
          </p:nvPr>
        </p:nvSpPr>
        <p:spPr/>
        <p:txBody>
          <a:bodyPr/>
          <a:lstStyle/>
          <a:p>
            <a:fld id="{EAA9C78B-6062-4DD0-9962-AF984E0C3C54}" type="slidenum">
              <a:rPr lang="en-GB" smtClean="0"/>
              <a:t>7</a:t>
            </a:fld>
            <a:endParaRPr lang="en-GB"/>
          </a:p>
        </p:txBody>
      </p:sp>
    </p:spTree>
    <p:extLst>
      <p:ext uri="{BB962C8B-B14F-4D97-AF65-F5344CB8AC3E}">
        <p14:creationId xmlns:p14="http://schemas.microsoft.com/office/powerpoint/2010/main" val="1266378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Integrating Services – Emily Ward</a:t>
            </a:r>
          </a:p>
          <a:p>
            <a:br>
              <a:rPr lang="en-GB"/>
            </a:br>
            <a:r>
              <a:rPr lang="en-GB"/>
              <a:t>What services need to be expanded upon? What more can RLB offer?</a:t>
            </a:r>
          </a:p>
          <a:p>
            <a:r>
              <a:rPr lang="en-GB"/>
              <a:t>How can we incorporate other services in our day to day roles?</a:t>
            </a:r>
          </a:p>
          <a:p>
            <a:r>
              <a:rPr lang="en-GB"/>
              <a:t>Who do RLB want to work with, where is the industry going? </a:t>
            </a:r>
          </a:p>
          <a:p>
            <a:r>
              <a:rPr lang="en-GB"/>
              <a:t>What are RLB doing? What can we offer to our clients that we don’t already?</a:t>
            </a:r>
          </a:p>
          <a:p>
            <a:endParaRPr lang="en-GB"/>
          </a:p>
        </p:txBody>
      </p:sp>
      <p:sp>
        <p:nvSpPr>
          <p:cNvPr id="4" name="Slide Number Placeholder 3"/>
          <p:cNvSpPr>
            <a:spLocks noGrp="1"/>
          </p:cNvSpPr>
          <p:nvPr>
            <p:ph type="sldNum" sz="quarter" idx="5"/>
          </p:nvPr>
        </p:nvSpPr>
        <p:spPr/>
        <p:txBody>
          <a:bodyPr/>
          <a:lstStyle/>
          <a:p>
            <a:fld id="{EAA9C78B-6062-4DD0-9962-AF984E0C3C54}" type="slidenum">
              <a:rPr lang="en-GB" smtClean="0"/>
              <a:t>8</a:t>
            </a:fld>
            <a:endParaRPr lang="en-GB"/>
          </a:p>
        </p:txBody>
      </p:sp>
    </p:spTree>
    <p:extLst>
      <p:ext uri="{BB962C8B-B14F-4D97-AF65-F5344CB8AC3E}">
        <p14:creationId xmlns:p14="http://schemas.microsoft.com/office/powerpoint/2010/main" val="1187477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000"/>
              </a:spcBef>
              <a:buFont typeface="Arial"/>
              <a:buNone/>
            </a:pPr>
            <a:r>
              <a:rPr lang="en-GB"/>
              <a:t>Sustainability is the main area in which we feel can be dramatically improved due to its significant importance in today’s society as it is a global issue.</a:t>
            </a:r>
            <a:endParaRPr lang="en-US"/>
          </a:p>
          <a:p>
            <a:pPr marL="171450" indent="-171450">
              <a:spcBef>
                <a:spcPts val="1000"/>
              </a:spcBef>
              <a:buFont typeface="Arial"/>
              <a:buChar char="•"/>
            </a:pPr>
            <a:endParaRPr lang="en-GB"/>
          </a:p>
          <a:p>
            <a:pPr marL="0" indent="0">
              <a:spcBef>
                <a:spcPts val="1000"/>
              </a:spcBef>
              <a:buFont typeface="Arial"/>
              <a:buNone/>
            </a:pPr>
            <a:r>
              <a:rPr lang="en-GB"/>
              <a:t>Not only RLB but companies, organisations and individuals around the world are focusing more on before suitable, reducing climate change and looking to protect our plat.</a:t>
            </a:r>
            <a:endParaRPr lang="en-GB">
              <a:cs typeface="Calibri" panose="020F0502020204030204"/>
            </a:endParaRPr>
          </a:p>
        </p:txBody>
      </p:sp>
      <p:sp>
        <p:nvSpPr>
          <p:cNvPr id="4" name="Slide Number Placeholder 3"/>
          <p:cNvSpPr>
            <a:spLocks noGrp="1"/>
          </p:cNvSpPr>
          <p:nvPr>
            <p:ph type="sldNum" sz="quarter" idx="5"/>
          </p:nvPr>
        </p:nvSpPr>
        <p:spPr/>
        <p:txBody>
          <a:bodyPr/>
          <a:lstStyle/>
          <a:p>
            <a:fld id="{EAA9C78B-6062-4DD0-9962-AF984E0C3C54}" type="slidenum">
              <a:rPr lang="en-GB" smtClean="0"/>
              <a:t>9</a:t>
            </a:fld>
            <a:endParaRPr lang="en-GB"/>
          </a:p>
        </p:txBody>
      </p:sp>
    </p:spTree>
    <p:extLst>
      <p:ext uri="{BB962C8B-B14F-4D97-AF65-F5344CB8AC3E}">
        <p14:creationId xmlns:p14="http://schemas.microsoft.com/office/powerpoint/2010/main" val="31141465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 Id="rId4" Type="http://schemas.openxmlformats.org/officeDocument/2006/relationships/image" Target="../media/image4.emf"/></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7.xml"/><Relationship Id="rId4" Type="http://schemas.openxmlformats.org/officeDocument/2006/relationships/image" Target="../media/image4.emf"/></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7.xml"/><Relationship Id="rId4" Type="http://schemas.openxmlformats.org/officeDocument/2006/relationships/image" Target="../media/image4.emf"/></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2.emf"/><Relationship Id="rId5" Type="http://schemas.openxmlformats.org/officeDocument/2006/relationships/image" Target="../media/image18.png"/><Relationship Id="rId4"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2.emf"/><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2.emf"/><Relationship Id="rId4" Type="http://schemas.openxmlformats.org/officeDocument/2006/relationships/image" Target="../media/image18.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emf"/><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3.xml"/><Relationship Id="rId5" Type="http://schemas.openxmlformats.org/officeDocument/2006/relationships/image" Target="../media/image4.emf"/><Relationship Id="rId4" Type="http://schemas.openxmlformats.org/officeDocument/2006/relationships/image" Target="../media/image2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3.xml"/><Relationship Id="rId5" Type="http://schemas.openxmlformats.org/officeDocument/2006/relationships/image" Target="../media/image4.emf"/><Relationship Id="rId4" Type="http://schemas.openxmlformats.org/officeDocument/2006/relationships/image" Target="../media/image2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3.xml"/><Relationship Id="rId5" Type="http://schemas.openxmlformats.org/officeDocument/2006/relationships/image" Target="../media/image4.emf"/><Relationship Id="rId4" Type="http://schemas.openxmlformats.org/officeDocument/2006/relationships/image" Target="../media/image22.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4.emf"/></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4.emf"/></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4.emf"/></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4.emf"/></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4.emf"/></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4.emf"/></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2.emf"/></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2.emf"/></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Master" Target="../slideMasters/slideMaster5.xml"/><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Master" Target="../slideMasters/slideMaster5.xml"/><Relationship Id="rId4" Type="http://schemas.openxmlformats.org/officeDocument/2006/relationships/image" Target="../media/image6.jpeg"/></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6.xml"/><Relationship Id="rId5" Type="http://schemas.openxmlformats.org/officeDocument/2006/relationships/image" Target="../media/image4.emf"/><Relationship Id="rId4" Type="http://schemas.openxmlformats.org/officeDocument/2006/relationships/image" Target="../media/image22.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6.xml"/><Relationship Id="rId5" Type="http://schemas.openxmlformats.org/officeDocument/2006/relationships/image" Target="../media/image4.emf"/><Relationship Id="rId4" Type="http://schemas.openxmlformats.org/officeDocument/2006/relationships/image" Target="../media/image22.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6.xml"/><Relationship Id="rId5" Type="http://schemas.openxmlformats.org/officeDocument/2006/relationships/image" Target="../media/image4.emf"/><Relationship Id="rId4" Type="http://schemas.openxmlformats.org/officeDocument/2006/relationships/image" Target="../media/image22.png"/></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 Id="rId4" Type="http://schemas.openxmlformats.org/officeDocument/2006/relationships/image" Target="../media/image4.emf"/></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6.xml"/><Relationship Id="rId4" Type="http://schemas.openxmlformats.org/officeDocument/2006/relationships/image" Target="../media/image4.emf"/></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6.xml"/><Relationship Id="rId4" Type="http://schemas.openxmlformats.org/officeDocument/2006/relationships/image" Target="../media/image4.emf"/></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alternate One Europe">
    <p:spTree>
      <p:nvGrpSpPr>
        <p:cNvPr id="1" name=""/>
        <p:cNvGrpSpPr/>
        <p:nvPr/>
      </p:nvGrpSpPr>
      <p:grpSpPr>
        <a:xfrm>
          <a:off x="0" y="0"/>
          <a:ext cx="0" cy="0"/>
          <a:chOff x="0" y="0"/>
          <a:chExt cx="0" cy="0"/>
        </a:xfrm>
      </p:grpSpPr>
      <p:sp>
        <p:nvSpPr>
          <p:cNvPr id="11" name="Rectangle 10"/>
          <p:cNvSpPr/>
          <p:nvPr/>
        </p:nvSpPr>
        <p:spPr>
          <a:xfrm>
            <a:off x="0" y="0"/>
            <a:ext cx="12192000" cy="3177075"/>
          </a:xfrm>
          <a:prstGeom prst="rect">
            <a:avLst/>
          </a:prstGeom>
          <a:solidFill>
            <a:srgbClr val="B8BEC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2" name="Picture 1"/>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a:off x="1" y="-4379"/>
            <a:ext cx="12191997" cy="6862378"/>
          </a:xfrm>
          <a:prstGeom prst="rect">
            <a:avLst/>
          </a:prstGeom>
        </p:spPr>
      </p:pic>
      <p:sp>
        <p:nvSpPr>
          <p:cNvPr id="13" name="Title 1"/>
          <p:cNvSpPr>
            <a:spLocks noGrp="1"/>
          </p:cNvSpPr>
          <p:nvPr>
            <p:ph type="ctrTitle" hasCustomPrompt="1"/>
          </p:nvPr>
        </p:nvSpPr>
        <p:spPr>
          <a:xfrm>
            <a:off x="360000" y="241301"/>
            <a:ext cx="8438943" cy="1413500"/>
          </a:xfrm>
          <a:prstGeom prst="rect">
            <a:avLst/>
          </a:prstGeom>
        </p:spPr>
        <p:txBody>
          <a:bodyPr lIns="0" tIns="0" rIns="90000" anchor="t">
            <a:normAutofit/>
          </a:bodyPr>
          <a:lstStyle>
            <a:lvl1pPr algn="l">
              <a:lnSpc>
                <a:spcPct val="100000"/>
              </a:lnSpc>
              <a:defRPr sz="4000" b="1" i="0" cap="all" baseline="0">
                <a:latin typeface="Arial" charset="0"/>
                <a:ea typeface="Arial" charset="0"/>
                <a:cs typeface="Arial" charset="0"/>
              </a:defRPr>
            </a:lvl1pPr>
          </a:lstStyle>
          <a:p>
            <a:r>
              <a:rPr lang="en-US"/>
              <a:t>Title SLIDE</a:t>
            </a:r>
            <a:br>
              <a:rPr lang="en-US"/>
            </a:br>
            <a:r>
              <a:rPr lang="en-US"/>
              <a:t>Second line</a:t>
            </a:r>
          </a:p>
        </p:txBody>
      </p:sp>
      <p:sp>
        <p:nvSpPr>
          <p:cNvPr id="14" name="Text Placeholder 13"/>
          <p:cNvSpPr>
            <a:spLocks noGrp="1"/>
          </p:cNvSpPr>
          <p:nvPr>
            <p:ph type="body" sz="quarter" idx="13" hasCustomPrompt="1"/>
          </p:nvPr>
        </p:nvSpPr>
        <p:spPr>
          <a:xfrm>
            <a:off x="9191377" y="1289245"/>
            <a:ext cx="2622431" cy="1445555"/>
          </a:xfrm>
          <a:prstGeom prst="rect">
            <a:avLst/>
          </a:prstGeom>
        </p:spPr>
        <p:txBody>
          <a:bodyPr rIns="0" bIns="0" anchor="b" anchorCtr="0">
            <a:noAutofit/>
          </a:bodyPr>
          <a:lstStyle>
            <a:lvl1pPr marL="228594" marR="0" indent="-228594" algn="r" defTabSz="914377" rtl="0" eaLnBrk="1" fontAlgn="auto" latinLnBrk="0" hangingPunct="1">
              <a:lnSpc>
                <a:spcPct val="100000"/>
              </a:lnSpc>
              <a:spcBef>
                <a:spcPts val="1000"/>
              </a:spcBef>
              <a:spcAft>
                <a:spcPts val="0"/>
              </a:spcAft>
              <a:buClrTx/>
              <a:buSzTx/>
              <a:buFont typeface="Arial"/>
              <a:buNone/>
              <a:tabLst/>
              <a:defRPr sz="1800" b="0" i="0">
                <a:solidFill>
                  <a:srgbClr val="00245D"/>
                </a:solidFill>
                <a:latin typeface="Arial" charset="0"/>
                <a:ea typeface="Arial" charset="0"/>
                <a:cs typeface="Arial" charset="0"/>
              </a:defRPr>
            </a:lvl1pPr>
            <a:lvl2pPr algn="r">
              <a:lnSpc>
                <a:spcPct val="100000"/>
              </a:lnSpc>
              <a:defRPr sz="1800" b="0" i="0">
                <a:latin typeface="Arial" charset="0"/>
                <a:ea typeface="Arial" charset="0"/>
                <a:cs typeface="Arial" charset="0"/>
              </a:defRPr>
            </a:lvl2pPr>
            <a:lvl3pPr algn="r">
              <a:lnSpc>
                <a:spcPct val="100000"/>
              </a:lnSpc>
              <a:defRPr sz="1800" b="0" i="0">
                <a:latin typeface="Arial" charset="0"/>
                <a:ea typeface="Arial" charset="0"/>
                <a:cs typeface="Arial" charset="0"/>
              </a:defRPr>
            </a:lvl3pPr>
            <a:lvl4pPr algn="r">
              <a:lnSpc>
                <a:spcPct val="100000"/>
              </a:lnSpc>
              <a:defRPr sz="1800" b="0" i="0">
                <a:latin typeface="Arial" charset="0"/>
                <a:ea typeface="Arial" charset="0"/>
                <a:cs typeface="Arial" charset="0"/>
              </a:defRPr>
            </a:lvl4pPr>
            <a:lvl5pPr algn="r">
              <a:lnSpc>
                <a:spcPct val="100000"/>
              </a:lnSpc>
              <a:defRPr sz="1800" b="0" i="0">
                <a:latin typeface="Arial" charset="0"/>
                <a:ea typeface="Arial" charset="0"/>
                <a:cs typeface="Arial" charset="0"/>
              </a:defRPr>
            </a:lvl5pPr>
          </a:lstStyle>
          <a:p>
            <a:pPr marL="228594" marR="0" lvl="0" indent="-228594" algn="r" defTabSz="914377" rtl="0" eaLnBrk="1" fontAlgn="auto" latinLnBrk="0" hangingPunct="1">
              <a:lnSpc>
                <a:spcPct val="100000"/>
              </a:lnSpc>
              <a:spcBef>
                <a:spcPts val="1000"/>
              </a:spcBef>
              <a:spcAft>
                <a:spcPts val="0"/>
              </a:spcAft>
              <a:buClrTx/>
              <a:buSzTx/>
              <a:buFont typeface="Arial"/>
              <a:buNone/>
              <a:tabLst/>
              <a:defRPr/>
            </a:pPr>
            <a:r>
              <a:rPr lang="en-US"/>
              <a:t>Date</a:t>
            </a:r>
          </a:p>
        </p:txBody>
      </p:sp>
      <p:sp>
        <p:nvSpPr>
          <p:cNvPr id="19" name="Date Placeholder 3"/>
          <p:cNvSpPr>
            <a:spLocks noGrp="1"/>
          </p:cNvSpPr>
          <p:nvPr>
            <p:ph type="dt" sz="half" idx="2"/>
          </p:nvPr>
        </p:nvSpPr>
        <p:spPr>
          <a:xfrm>
            <a:off x="4878977" y="11215166"/>
            <a:ext cx="2743200" cy="365125"/>
          </a:xfrm>
          <a:prstGeom prst="rect">
            <a:avLst/>
          </a:prstGeom>
        </p:spPr>
        <p:txBody>
          <a:bodyPr vert="horz" lIns="91440" tIns="45720" rIns="91440" bIns="45720" rtlCol="0" anchor="ctr"/>
          <a:lstStyle>
            <a:lvl1pPr algn="l">
              <a:defRPr sz="1200" b="0" i="0">
                <a:solidFill>
                  <a:schemeClr val="tx2"/>
                </a:solidFill>
                <a:latin typeface="Arial" charset="0"/>
                <a:ea typeface="Arial" charset="0"/>
                <a:cs typeface="Arial" charset="0"/>
              </a:defRPr>
            </a:lvl1pPr>
          </a:lstStyle>
          <a:p>
            <a:fld id="{F84F6DF2-7DD4-4FD0-B2B1-44A32083E9C7}" type="datetimeFigureOut">
              <a:rPr lang="en-GB" smtClean="0"/>
              <a:t>07/03/2023</a:t>
            </a:fld>
            <a:endParaRPr lang="en-GB"/>
          </a:p>
        </p:txBody>
      </p:sp>
      <p:sp>
        <p:nvSpPr>
          <p:cNvPr id="20" name="Footer Placeholder 4"/>
          <p:cNvSpPr>
            <a:spLocks noGrp="1"/>
          </p:cNvSpPr>
          <p:nvPr>
            <p:ph type="ftr" sz="quarter" idx="3"/>
          </p:nvPr>
        </p:nvSpPr>
        <p:spPr>
          <a:xfrm>
            <a:off x="11279777" y="11215166"/>
            <a:ext cx="4114800" cy="365125"/>
          </a:xfrm>
          <a:prstGeom prst="rect">
            <a:avLst/>
          </a:prstGeom>
        </p:spPr>
        <p:txBody>
          <a:bodyPr vert="horz" lIns="91440" tIns="45720" rIns="91440" bIns="45720" rtlCol="0" anchor="ctr"/>
          <a:lstStyle>
            <a:lvl1pPr algn="r">
              <a:defRPr sz="1200">
                <a:solidFill>
                  <a:schemeClr val="tx2"/>
                </a:solidFill>
              </a:defRPr>
            </a:lvl1pPr>
          </a:lstStyle>
          <a:p>
            <a:endParaRPr lang="en-GB"/>
          </a:p>
        </p:txBody>
      </p:sp>
      <p:sp>
        <p:nvSpPr>
          <p:cNvPr id="5" name="Text Placeholder 4"/>
          <p:cNvSpPr>
            <a:spLocks noGrp="1"/>
          </p:cNvSpPr>
          <p:nvPr>
            <p:ph type="body" sz="quarter" idx="14" hasCustomPrompt="1"/>
          </p:nvPr>
        </p:nvSpPr>
        <p:spPr>
          <a:xfrm>
            <a:off x="360000" y="1906801"/>
            <a:ext cx="8438943" cy="827999"/>
          </a:xfrm>
          <a:prstGeom prst="rect">
            <a:avLst/>
          </a:prstGeom>
        </p:spPr>
        <p:txBody>
          <a:bodyPr lIns="0" bIns="0" anchor="b">
            <a:normAutofit/>
          </a:bodyPr>
          <a:lstStyle>
            <a:lvl1pPr marL="0" indent="0">
              <a:buNone/>
              <a:defRPr sz="2400" cap="all" baseline="0">
                <a:solidFill>
                  <a:srgbClr val="00245D"/>
                </a:solidFill>
              </a:defRPr>
            </a:lvl1pPr>
          </a:lstStyle>
          <a:p>
            <a:pPr lvl="0"/>
            <a:r>
              <a:rPr lang="en-US"/>
              <a:t>Sub Heading</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7243" y="365127"/>
            <a:ext cx="1326565" cy="558993"/>
          </a:xfrm>
          <a:prstGeom prst="rect">
            <a:avLst/>
          </a:prstGeom>
        </p:spPr>
      </p:pic>
    </p:spTree>
    <p:extLst>
      <p:ext uri="{BB962C8B-B14F-4D97-AF65-F5344CB8AC3E}">
        <p14:creationId xmlns:p14="http://schemas.microsoft.com/office/powerpoint/2010/main" val="123562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Left">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377825" y="1403351"/>
            <a:ext cx="5311775" cy="4457699"/>
          </a:xfrm>
          <a:prstGeom prst="rect">
            <a:avLst/>
          </a:prstGeom>
        </p:spPr>
        <p:txBody>
          <a:bodyPr tIns="0"/>
          <a:lstStyle>
            <a:lvl1pPr>
              <a:defRPr>
                <a:solidFill>
                  <a:srgbClr val="00245D"/>
                </a:solidFill>
              </a:defRPr>
            </a:lvl1pPr>
            <a:lvl2pPr>
              <a:defRPr>
                <a:solidFill>
                  <a:srgbClr val="00245D"/>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p:cNvSpPr>
            <a:spLocks noGrp="1"/>
          </p:cNvSpPr>
          <p:nvPr>
            <p:ph type="pic" sz="quarter" idx="12"/>
          </p:nvPr>
        </p:nvSpPr>
        <p:spPr>
          <a:xfrm>
            <a:off x="6090424" y="1403351"/>
            <a:ext cx="6101575" cy="4457699"/>
          </a:xfrm>
          <a:prstGeom prst="rect">
            <a:avLst/>
          </a:prstGeom>
        </p:spPr>
        <p:txBody>
          <a:bodyPr/>
          <a:lstStyle>
            <a:lvl1pPr marL="0" indent="0">
              <a:buNone/>
              <a:defRPr/>
            </a:lvl1pPr>
          </a:lstStyle>
          <a:p>
            <a:r>
              <a:rPr lang="en-US"/>
              <a:t>Click icon to add picture</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7243" y="365127"/>
            <a:ext cx="1326565" cy="558993"/>
          </a:xfrm>
          <a:prstGeom prst="rect">
            <a:avLst/>
          </a:prstGeom>
        </p:spPr>
      </p:pic>
      <p:sp>
        <p:nvSpPr>
          <p:cNvPr id="11" name="Title 1"/>
          <p:cNvSpPr>
            <a:spLocks noGrp="1"/>
          </p:cNvSpPr>
          <p:nvPr>
            <p:ph type="title" hasCustomPrompt="1"/>
          </p:nvPr>
        </p:nvSpPr>
        <p:spPr>
          <a:xfrm>
            <a:off x="377825" y="301627"/>
            <a:ext cx="8416925" cy="809756"/>
          </a:xfrm>
          <a:prstGeom prst="rect">
            <a:avLst/>
          </a:prstGeom>
        </p:spPr>
        <p:txBody>
          <a:bodyPr lIns="0" tIns="0" anchor="t">
            <a:normAutofit/>
          </a:bodyPr>
          <a:lstStyle>
            <a:lvl1pPr>
              <a:lnSpc>
                <a:spcPct val="100000"/>
              </a:lnSpc>
              <a:defRPr sz="2400" b="1" cap="all" baseline="0">
                <a:solidFill>
                  <a:srgbClr val="00245D"/>
                </a:solidFill>
                <a:latin typeface="Arial" charset="0"/>
                <a:ea typeface="Arial" charset="0"/>
                <a:cs typeface="Arial" charset="0"/>
              </a:defRPr>
            </a:lvl1pPr>
          </a:lstStyle>
          <a:p>
            <a:r>
              <a:rPr lang="en-US"/>
              <a:t>Click to add title</a:t>
            </a:r>
            <a:br>
              <a:rPr lang="en-US"/>
            </a:br>
            <a:endParaRPr lang="en-US"/>
          </a:p>
        </p:txBody>
      </p:sp>
    </p:spTree>
    <p:extLst>
      <p:ext uri="{BB962C8B-B14F-4D97-AF65-F5344CB8AC3E}">
        <p14:creationId xmlns:p14="http://schemas.microsoft.com/office/powerpoint/2010/main" val="352597536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Statistic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7699008" y="6356352"/>
            <a:ext cx="4114800" cy="365125"/>
          </a:xfrm>
        </p:spPr>
        <p:txBody>
          <a:bodyPr lIns="90000" rIns="0"/>
          <a:lstStyle>
            <a:lvl1pPr algn="r">
              <a:defRPr sz="1000" b="0" i="0">
                <a:solidFill>
                  <a:schemeClr val="bg1"/>
                </a:solidFill>
                <a:latin typeface="Arial" charset="0"/>
                <a:ea typeface="Arial" charset="0"/>
                <a:cs typeface="Arial" charset="0"/>
              </a:defRPr>
            </a:lvl1pPr>
          </a:lstStyle>
          <a:p>
            <a:r>
              <a:rPr lang="en-US"/>
              <a:t>Presentation name</a:t>
            </a:r>
          </a:p>
        </p:txBody>
      </p:sp>
      <p:sp>
        <p:nvSpPr>
          <p:cNvPr id="22" name="Text Placeholder 8"/>
          <p:cNvSpPr>
            <a:spLocks noGrp="1"/>
          </p:cNvSpPr>
          <p:nvPr>
            <p:ph type="body" sz="quarter" idx="12" hasCustomPrompt="1"/>
          </p:nvPr>
        </p:nvSpPr>
        <p:spPr>
          <a:xfrm>
            <a:off x="378192" y="1819275"/>
            <a:ext cx="3733800" cy="2015878"/>
          </a:xfrm>
        </p:spPr>
        <p:txBody>
          <a:bodyPr/>
          <a:lstStyle>
            <a:lvl1pPr marL="0" indent="0">
              <a:lnSpc>
                <a:spcPts val="15000"/>
              </a:lnSpc>
              <a:spcBef>
                <a:spcPts val="0"/>
              </a:spcBef>
              <a:buNone/>
              <a:defRPr sz="15000">
                <a:solidFill>
                  <a:schemeClr val="bg1"/>
                </a:solidFill>
              </a:defRPr>
            </a:lvl1pPr>
          </a:lstStyle>
          <a:p>
            <a:pPr lvl="0"/>
            <a:r>
              <a:rPr lang="en-US"/>
              <a:t>00</a:t>
            </a:r>
          </a:p>
        </p:txBody>
      </p:sp>
      <p:sp>
        <p:nvSpPr>
          <p:cNvPr id="23" name="Text Placeholder 8"/>
          <p:cNvSpPr>
            <a:spLocks noGrp="1"/>
          </p:cNvSpPr>
          <p:nvPr>
            <p:ph type="body" sz="quarter" idx="13" hasCustomPrompt="1"/>
          </p:nvPr>
        </p:nvSpPr>
        <p:spPr>
          <a:xfrm>
            <a:off x="378192" y="3632021"/>
            <a:ext cx="3733800"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24" name="Text Placeholder 8"/>
          <p:cNvSpPr>
            <a:spLocks noGrp="1"/>
          </p:cNvSpPr>
          <p:nvPr>
            <p:ph type="body" sz="quarter" idx="17" hasCustomPrompt="1"/>
          </p:nvPr>
        </p:nvSpPr>
        <p:spPr>
          <a:xfrm>
            <a:off x="378192" y="5338966"/>
            <a:ext cx="2215357"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25" name="Text Placeholder 8"/>
          <p:cNvSpPr>
            <a:spLocks noGrp="1"/>
          </p:cNvSpPr>
          <p:nvPr>
            <p:ph type="body" sz="quarter" idx="18" hasCustomPrompt="1"/>
          </p:nvPr>
        </p:nvSpPr>
        <p:spPr>
          <a:xfrm>
            <a:off x="378192" y="4507646"/>
            <a:ext cx="2215357" cy="831320"/>
          </a:xfrm>
        </p:spPr>
        <p:txBody>
          <a:bodyPr>
            <a:normAutofit/>
          </a:bodyPr>
          <a:lstStyle>
            <a:lvl1pPr marL="0" indent="0">
              <a:lnSpc>
                <a:spcPts val="5400"/>
              </a:lnSpc>
              <a:spcBef>
                <a:spcPts val="0"/>
              </a:spcBef>
              <a:buNone/>
              <a:defRPr sz="5400">
                <a:solidFill>
                  <a:schemeClr val="bg1"/>
                </a:solidFill>
              </a:defRPr>
            </a:lvl1pPr>
          </a:lstStyle>
          <a:p>
            <a:pPr lvl="0"/>
            <a:r>
              <a:rPr lang="en-US"/>
              <a:t>00</a:t>
            </a:r>
          </a:p>
        </p:txBody>
      </p:sp>
      <p:sp>
        <p:nvSpPr>
          <p:cNvPr id="26" name="Text Placeholder 8"/>
          <p:cNvSpPr>
            <a:spLocks noGrp="1"/>
          </p:cNvSpPr>
          <p:nvPr>
            <p:ph type="body" sz="quarter" idx="19" hasCustomPrompt="1"/>
          </p:nvPr>
        </p:nvSpPr>
        <p:spPr>
          <a:xfrm>
            <a:off x="2962860" y="5338966"/>
            <a:ext cx="2215357"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27" name="Text Placeholder 8"/>
          <p:cNvSpPr>
            <a:spLocks noGrp="1"/>
          </p:cNvSpPr>
          <p:nvPr>
            <p:ph type="body" sz="quarter" idx="20" hasCustomPrompt="1"/>
          </p:nvPr>
        </p:nvSpPr>
        <p:spPr>
          <a:xfrm>
            <a:off x="2962860" y="4507646"/>
            <a:ext cx="2215357" cy="831320"/>
          </a:xfrm>
        </p:spPr>
        <p:txBody>
          <a:bodyPr>
            <a:normAutofit/>
          </a:bodyPr>
          <a:lstStyle>
            <a:lvl1pPr marL="0" indent="0">
              <a:lnSpc>
                <a:spcPts val="5400"/>
              </a:lnSpc>
              <a:spcBef>
                <a:spcPts val="0"/>
              </a:spcBef>
              <a:buNone/>
              <a:defRPr sz="5400">
                <a:solidFill>
                  <a:schemeClr val="bg1"/>
                </a:solidFill>
              </a:defRPr>
            </a:lvl1pPr>
          </a:lstStyle>
          <a:p>
            <a:pPr lvl="0"/>
            <a:r>
              <a:rPr lang="en-US"/>
              <a:t>00</a:t>
            </a:r>
          </a:p>
        </p:txBody>
      </p:sp>
      <p:sp>
        <p:nvSpPr>
          <p:cNvPr id="28" name="Text Placeholder 8"/>
          <p:cNvSpPr>
            <a:spLocks noGrp="1"/>
          </p:cNvSpPr>
          <p:nvPr>
            <p:ph type="body" sz="quarter" idx="21" hasCustomPrompt="1"/>
          </p:nvPr>
        </p:nvSpPr>
        <p:spPr>
          <a:xfrm>
            <a:off x="5547528" y="5338966"/>
            <a:ext cx="2215357"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29" name="Text Placeholder 8"/>
          <p:cNvSpPr>
            <a:spLocks noGrp="1"/>
          </p:cNvSpPr>
          <p:nvPr>
            <p:ph type="body" sz="quarter" idx="22" hasCustomPrompt="1"/>
          </p:nvPr>
        </p:nvSpPr>
        <p:spPr>
          <a:xfrm>
            <a:off x="5547528" y="4507646"/>
            <a:ext cx="2215357" cy="831320"/>
          </a:xfrm>
        </p:spPr>
        <p:txBody>
          <a:bodyPr>
            <a:normAutofit/>
          </a:bodyPr>
          <a:lstStyle>
            <a:lvl1pPr marL="0" indent="0">
              <a:lnSpc>
                <a:spcPts val="5400"/>
              </a:lnSpc>
              <a:spcBef>
                <a:spcPts val="0"/>
              </a:spcBef>
              <a:buNone/>
              <a:defRPr sz="5400">
                <a:solidFill>
                  <a:schemeClr val="bg1"/>
                </a:solidFill>
              </a:defRPr>
            </a:lvl1pPr>
          </a:lstStyle>
          <a:p>
            <a:pPr lvl="0"/>
            <a:r>
              <a:rPr lang="en-US"/>
              <a:t>00</a:t>
            </a:r>
          </a:p>
        </p:txBody>
      </p:sp>
      <p:sp>
        <p:nvSpPr>
          <p:cNvPr id="30" name="Text Placeholder 8"/>
          <p:cNvSpPr>
            <a:spLocks noGrp="1"/>
          </p:cNvSpPr>
          <p:nvPr>
            <p:ph type="body" sz="quarter" idx="23" hasCustomPrompt="1"/>
          </p:nvPr>
        </p:nvSpPr>
        <p:spPr>
          <a:xfrm>
            <a:off x="8132196" y="5338966"/>
            <a:ext cx="2215357"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31" name="Text Placeholder 8"/>
          <p:cNvSpPr>
            <a:spLocks noGrp="1"/>
          </p:cNvSpPr>
          <p:nvPr>
            <p:ph type="body" sz="quarter" idx="24" hasCustomPrompt="1"/>
          </p:nvPr>
        </p:nvSpPr>
        <p:spPr>
          <a:xfrm>
            <a:off x="8132196" y="4507646"/>
            <a:ext cx="2215357" cy="831320"/>
          </a:xfrm>
        </p:spPr>
        <p:txBody>
          <a:bodyPr>
            <a:normAutofit/>
          </a:bodyPr>
          <a:lstStyle>
            <a:lvl1pPr marL="0" indent="0">
              <a:lnSpc>
                <a:spcPts val="5400"/>
              </a:lnSpc>
              <a:spcBef>
                <a:spcPts val="0"/>
              </a:spcBef>
              <a:buNone/>
              <a:defRPr sz="5400">
                <a:solidFill>
                  <a:schemeClr val="bg1"/>
                </a:solidFill>
              </a:defRPr>
            </a:lvl1pPr>
          </a:lstStyle>
          <a:p>
            <a:pPr lvl="0"/>
            <a:r>
              <a:rPr lang="en-US"/>
              <a:t>00</a:t>
            </a:r>
          </a:p>
        </p:txBody>
      </p:sp>
      <p:sp>
        <p:nvSpPr>
          <p:cNvPr id="17" name="Title 1"/>
          <p:cNvSpPr>
            <a:spLocks noGrp="1"/>
          </p:cNvSpPr>
          <p:nvPr>
            <p:ph type="title" hasCustomPrompt="1"/>
          </p:nvPr>
        </p:nvSpPr>
        <p:spPr>
          <a:xfrm>
            <a:off x="377825" y="301627"/>
            <a:ext cx="8416925" cy="809756"/>
          </a:xfr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Statistics page</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10487242" y="365127"/>
            <a:ext cx="1326565" cy="558993"/>
          </a:xfrm>
          <a:prstGeom prst="rect">
            <a:avLst/>
          </a:prstGeom>
        </p:spPr>
      </p:pic>
    </p:spTree>
    <p:extLst>
      <p:ext uri="{BB962C8B-B14F-4D97-AF65-F5344CB8AC3E}">
        <p14:creationId xmlns:p14="http://schemas.microsoft.com/office/powerpoint/2010/main" val="407308328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World map">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066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870"/>
            <a:ext cx="12192000" cy="6862379"/>
          </a:xfrm>
          <a:prstGeom prst="rect">
            <a:avLst/>
          </a:prstGeom>
        </p:spPr>
      </p:pic>
      <p:sp>
        <p:nvSpPr>
          <p:cNvPr id="8" name="Footer Placeholder 4"/>
          <p:cNvSpPr>
            <a:spLocks noGrp="1"/>
          </p:cNvSpPr>
          <p:nvPr>
            <p:ph type="ftr" sz="quarter" idx="11"/>
          </p:nvPr>
        </p:nvSpPr>
        <p:spPr>
          <a:xfrm>
            <a:off x="7699008" y="6356352"/>
            <a:ext cx="4114800" cy="365125"/>
          </a:xfrm>
        </p:spPr>
        <p:txBody>
          <a:bodyPr/>
          <a:lstStyle>
            <a:lvl1pPr algn="r">
              <a:defRPr sz="1000">
                <a:solidFill>
                  <a:schemeClr val="bg1"/>
                </a:solidFill>
                <a:latin typeface="Arial" charset="0"/>
                <a:ea typeface="Arial" charset="0"/>
                <a:cs typeface="Arial" charset="0"/>
              </a:defRPr>
            </a:lvl1pPr>
          </a:lstStyle>
          <a:p>
            <a:r>
              <a:rPr lang="en-US"/>
              <a:t>Presentation name</a:t>
            </a:r>
          </a:p>
        </p:txBody>
      </p:sp>
      <p:grpSp>
        <p:nvGrpSpPr>
          <p:cNvPr id="9" name="Group 8"/>
          <p:cNvGrpSpPr/>
          <p:nvPr/>
        </p:nvGrpSpPr>
        <p:grpSpPr>
          <a:xfrm>
            <a:off x="1971855" y="2382421"/>
            <a:ext cx="8019548" cy="3257247"/>
            <a:chOff x="1282700" y="1860550"/>
            <a:chExt cx="9169400" cy="3724275"/>
          </a:xfrm>
          <a:solidFill>
            <a:schemeClr val="bg1"/>
          </a:solidFill>
        </p:grpSpPr>
        <p:sp>
          <p:nvSpPr>
            <p:cNvPr id="10" name="Rectangle 9"/>
            <p:cNvSpPr/>
            <p:nvPr/>
          </p:nvSpPr>
          <p:spPr>
            <a:xfrm>
              <a:off x="1282700" y="33305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65250" y="3394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92350" y="2406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98700" y="24892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276475" y="27654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317750" y="28321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390775" y="29273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498725" y="28067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597150" y="22733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746375" y="27082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597150" y="29114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647950" y="29781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003550" y="30226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254375" y="26574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463925" y="25400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619500" y="2632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711575" y="25717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514725" y="27400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13125" y="34766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940175" y="35242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971925" y="36131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410200" y="21780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581650" y="20510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511800" y="20923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492750" y="2152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562600" y="2152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492750" y="22288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562600" y="22479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384800" y="26987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765800" y="2632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45175" y="22447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908675" y="22987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870575" y="21685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934075" y="19558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153150" y="19208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356350" y="18605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067425" y="22193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203950" y="22193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035675" y="23336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026150" y="2406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127750" y="2406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635750" y="21018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016625" y="2632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381750" y="26987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877050" y="33305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7032625" y="32194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7099300" y="3295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7137400" y="33877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7121525" y="47085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556375" y="48672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432550" y="4791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407150" y="4946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6203950" y="51784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8261350" y="34131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801100" y="27241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9045575" y="2632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874125" y="27495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8963025" y="27336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8562975" y="2914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8378825" y="29368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8439150" y="30035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702675" y="30289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8937625" y="28543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9118600" y="28162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9096375" y="29495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8937625" y="30035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8937625" y="30734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8858250" y="30289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8489950" y="3168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8607425" y="32924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8632825" y="3394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8753475" y="33559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775700" y="32861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851900" y="32353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9601200" y="35877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950325" y="3521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988425" y="36226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9013825" y="37115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9067800" y="37973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8575675" y="37115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8394700" y="38830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8451850" y="39528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8562975" y="42640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8801100" y="51022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9242425" y="45402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9401175" y="5172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9839325" y="4946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9820275" y="51022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9810750" y="51879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9534525" y="53244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10363200" y="53371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0328275" y="54165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10401300" y="54737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10277475" y="55340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Title 1"/>
          <p:cNvSpPr>
            <a:spLocks noGrp="1"/>
          </p:cNvSpPr>
          <p:nvPr>
            <p:ph type="title" hasCustomPrompt="1"/>
          </p:nvPr>
        </p:nvSpPr>
        <p:spPr>
          <a:xfrm>
            <a:off x="377825" y="301627"/>
            <a:ext cx="8416925" cy="809756"/>
          </a:xfr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OUR GLOBAL REACH</a:t>
            </a:r>
          </a:p>
        </p:txBody>
      </p:sp>
      <p:pic>
        <p:nvPicPr>
          <p:cNvPr id="105" name="Picture 10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flipV="1">
            <a:off x="10487242" y="365127"/>
            <a:ext cx="1326565" cy="558993"/>
          </a:xfrm>
          <a:prstGeom prst="rect">
            <a:avLst/>
          </a:prstGeom>
        </p:spPr>
      </p:pic>
    </p:spTree>
    <p:extLst>
      <p:ext uri="{BB962C8B-B14F-4D97-AF65-F5344CB8AC3E}">
        <p14:creationId xmlns:p14="http://schemas.microsoft.com/office/powerpoint/2010/main" val="159136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par>
                                <p:cTn id="8" presetID="22" presetClass="entr" presetSubtype="8"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Europe Map + Stats">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7246" t="24643" r="7004" b="18525"/>
          <a:stretch/>
        </p:blipFill>
        <p:spPr>
          <a:xfrm>
            <a:off x="6979444" y="1690689"/>
            <a:ext cx="4358586" cy="3899094"/>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7246" t="29149" r="7705" b="18544"/>
          <a:stretch/>
        </p:blipFill>
        <p:spPr>
          <a:xfrm>
            <a:off x="6979444" y="2000251"/>
            <a:ext cx="4273180" cy="3589532"/>
          </a:xfrm>
          <a:prstGeom prst="rect">
            <a:avLst/>
          </a:prstGeom>
        </p:spPr>
      </p:pic>
      <p:sp>
        <p:nvSpPr>
          <p:cNvPr id="22" name="Footer Placeholder 2"/>
          <p:cNvSpPr>
            <a:spLocks noGrp="1"/>
          </p:cNvSpPr>
          <p:nvPr>
            <p:ph type="ftr" sz="quarter" idx="10"/>
          </p:nvPr>
        </p:nvSpPr>
        <p:spPr>
          <a:xfrm>
            <a:off x="7631433" y="6356352"/>
            <a:ext cx="4182374" cy="365125"/>
          </a:xfrm>
        </p:spPr>
        <p:txBody>
          <a:bodyPr/>
          <a:lstStyle>
            <a:lvl1pPr>
              <a:defRPr>
                <a:solidFill>
                  <a:schemeClr val="bg1"/>
                </a:solidFill>
              </a:defRPr>
            </a:lvl1pPr>
          </a:lstStyle>
          <a:p>
            <a:r>
              <a:rPr lang="en-US"/>
              <a:t>Presentation name</a:t>
            </a:r>
          </a:p>
        </p:txBody>
      </p:sp>
      <p:sp>
        <p:nvSpPr>
          <p:cNvPr id="24" name="Text Placeholder 8"/>
          <p:cNvSpPr>
            <a:spLocks noGrp="1"/>
          </p:cNvSpPr>
          <p:nvPr>
            <p:ph type="body" sz="quarter" idx="11" hasCustomPrompt="1"/>
          </p:nvPr>
        </p:nvSpPr>
        <p:spPr>
          <a:xfrm>
            <a:off x="378192" y="1819275"/>
            <a:ext cx="3733800" cy="2015878"/>
          </a:xfrm>
        </p:spPr>
        <p:txBody>
          <a:bodyPr/>
          <a:lstStyle>
            <a:lvl1pPr marL="0" indent="0">
              <a:lnSpc>
                <a:spcPts val="15000"/>
              </a:lnSpc>
              <a:spcBef>
                <a:spcPts val="0"/>
              </a:spcBef>
              <a:buNone/>
              <a:defRPr sz="15000">
                <a:solidFill>
                  <a:schemeClr val="bg1"/>
                </a:solidFill>
              </a:defRPr>
            </a:lvl1pPr>
          </a:lstStyle>
          <a:p>
            <a:pPr lvl="0"/>
            <a:r>
              <a:rPr lang="en-US"/>
              <a:t>00</a:t>
            </a:r>
          </a:p>
        </p:txBody>
      </p:sp>
      <p:sp>
        <p:nvSpPr>
          <p:cNvPr id="25" name="Text Placeholder 8"/>
          <p:cNvSpPr>
            <a:spLocks noGrp="1"/>
          </p:cNvSpPr>
          <p:nvPr>
            <p:ph type="body" sz="quarter" idx="12" hasCustomPrompt="1"/>
          </p:nvPr>
        </p:nvSpPr>
        <p:spPr>
          <a:xfrm>
            <a:off x="378192" y="3632021"/>
            <a:ext cx="3733800"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26" name="Text Placeholder 8"/>
          <p:cNvSpPr>
            <a:spLocks noGrp="1"/>
          </p:cNvSpPr>
          <p:nvPr>
            <p:ph type="body" sz="quarter" idx="17" hasCustomPrompt="1"/>
          </p:nvPr>
        </p:nvSpPr>
        <p:spPr>
          <a:xfrm>
            <a:off x="378192" y="5338966"/>
            <a:ext cx="2215357"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27" name="Text Placeholder 8"/>
          <p:cNvSpPr>
            <a:spLocks noGrp="1"/>
          </p:cNvSpPr>
          <p:nvPr>
            <p:ph type="body" sz="quarter" idx="18" hasCustomPrompt="1"/>
          </p:nvPr>
        </p:nvSpPr>
        <p:spPr>
          <a:xfrm>
            <a:off x="378192" y="4507646"/>
            <a:ext cx="2215357" cy="831320"/>
          </a:xfrm>
        </p:spPr>
        <p:txBody>
          <a:bodyPr>
            <a:normAutofit/>
          </a:bodyPr>
          <a:lstStyle>
            <a:lvl1pPr marL="0" indent="0">
              <a:lnSpc>
                <a:spcPts val="5400"/>
              </a:lnSpc>
              <a:spcBef>
                <a:spcPts val="0"/>
              </a:spcBef>
              <a:buNone/>
              <a:defRPr sz="5400">
                <a:solidFill>
                  <a:schemeClr val="bg1"/>
                </a:solidFill>
              </a:defRPr>
            </a:lvl1pPr>
          </a:lstStyle>
          <a:p>
            <a:pPr lvl="0"/>
            <a:r>
              <a:rPr lang="en-US"/>
              <a:t>00</a:t>
            </a:r>
          </a:p>
        </p:txBody>
      </p:sp>
      <p:sp>
        <p:nvSpPr>
          <p:cNvPr id="28" name="Text Placeholder 8"/>
          <p:cNvSpPr>
            <a:spLocks noGrp="1"/>
          </p:cNvSpPr>
          <p:nvPr>
            <p:ph type="body" sz="quarter" idx="19" hasCustomPrompt="1"/>
          </p:nvPr>
        </p:nvSpPr>
        <p:spPr>
          <a:xfrm>
            <a:off x="2962860" y="5338966"/>
            <a:ext cx="2215357"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29" name="Text Placeholder 8"/>
          <p:cNvSpPr>
            <a:spLocks noGrp="1"/>
          </p:cNvSpPr>
          <p:nvPr>
            <p:ph type="body" sz="quarter" idx="20" hasCustomPrompt="1"/>
          </p:nvPr>
        </p:nvSpPr>
        <p:spPr>
          <a:xfrm>
            <a:off x="2962860" y="4507646"/>
            <a:ext cx="2215357" cy="831320"/>
          </a:xfrm>
        </p:spPr>
        <p:txBody>
          <a:bodyPr>
            <a:normAutofit/>
          </a:bodyPr>
          <a:lstStyle>
            <a:lvl1pPr marL="0" indent="0">
              <a:lnSpc>
                <a:spcPts val="5400"/>
              </a:lnSpc>
              <a:spcBef>
                <a:spcPts val="0"/>
              </a:spcBef>
              <a:buNone/>
              <a:defRPr sz="5400">
                <a:solidFill>
                  <a:schemeClr val="bg1"/>
                </a:solidFill>
              </a:defRPr>
            </a:lvl1pPr>
          </a:lstStyle>
          <a:p>
            <a:pPr lvl="0"/>
            <a:r>
              <a:rPr lang="en-US"/>
              <a:t>00</a:t>
            </a:r>
          </a:p>
        </p:txBody>
      </p:sp>
      <p:sp>
        <p:nvSpPr>
          <p:cNvPr id="30" name="Text Placeholder 8"/>
          <p:cNvSpPr>
            <a:spLocks noGrp="1"/>
          </p:cNvSpPr>
          <p:nvPr>
            <p:ph type="body" sz="quarter" idx="21" hasCustomPrompt="1"/>
          </p:nvPr>
        </p:nvSpPr>
        <p:spPr>
          <a:xfrm>
            <a:off x="5547528" y="5338966"/>
            <a:ext cx="2215357"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31" name="Text Placeholder 8"/>
          <p:cNvSpPr>
            <a:spLocks noGrp="1"/>
          </p:cNvSpPr>
          <p:nvPr>
            <p:ph type="body" sz="quarter" idx="22" hasCustomPrompt="1"/>
          </p:nvPr>
        </p:nvSpPr>
        <p:spPr>
          <a:xfrm>
            <a:off x="5547528" y="4507646"/>
            <a:ext cx="2215357" cy="831320"/>
          </a:xfrm>
        </p:spPr>
        <p:txBody>
          <a:bodyPr>
            <a:normAutofit/>
          </a:bodyPr>
          <a:lstStyle>
            <a:lvl1pPr marL="0" indent="0">
              <a:lnSpc>
                <a:spcPts val="5400"/>
              </a:lnSpc>
              <a:spcBef>
                <a:spcPts val="0"/>
              </a:spcBef>
              <a:buNone/>
              <a:defRPr sz="5400">
                <a:solidFill>
                  <a:schemeClr val="bg1"/>
                </a:solidFill>
              </a:defRPr>
            </a:lvl1pPr>
          </a:lstStyle>
          <a:p>
            <a:pPr lvl="0"/>
            <a:r>
              <a:rPr lang="en-US"/>
              <a:t>00</a:t>
            </a:r>
          </a:p>
        </p:txBody>
      </p:sp>
      <p:grpSp>
        <p:nvGrpSpPr>
          <p:cNvPr id="9" name="Group 8"/>
          <p:cNvGrpSpPr/>
          <p:nvPr/>
        </p:nvGrpSpPr>
        <p:grpSpPr>
          <a:xfrm>
            <a:off x="7208210" y="3104388"/>
            <a:ext cx="3043552" cy="1727418"/>
            <a:chOff x="11766870" y="3805090"/>
            <a:chExt cx="3043552" cy="1727418"/>
          </a:xfrm>
          <a:solidFill>
            <a:schemeClr val="bg1"/>
          </a:solidFill>
        </p:grpSpPr>
        <p:sp>
          <p:nvSpPr>
            <p:cNvPr id="45" name="Rectangle 44"/>
            <p:cNvSpPr/>
            <p:nvPr/>
          </p:nvSpPr>
          <p:spPr>
            <a:xfrm>
              <a:off x="12644832" y="4801659"/>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2941693" y="4713158"/>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2732524" y="4638846"/>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3323479" y="49629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2757924" y="4763958"/>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3578280" y="3977303"/>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13559839" y="4476328"/>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4600459" y="4011329"/>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1766870" y="5256104"/>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12916293" y="4476708"/>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13925503" y="380509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12321545" y="42292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4759622" y="5429953"/>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12270745" y="5456308"/>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13272679" y="5481708"/>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13585239" y="4898847"/>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13411590" y="4801659"/>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itle 1"/>
          <p:cNvSpPr>
            <a:spLocks noGrp="1"/>
          </p:cNvSpPr>
          <p:nvPr>
            <p:ph type="title" hasCustomPrompt="1"/>
          </p:nvPr>
        </p:nvSpPr>
        <p:spPr>
          <a:xfrm>
            <a:off x="377825" y="301627"/>
            <a:ext cx="8416925" cy="809756"/>
          </a:xfr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Europe</a:t>
            </a:r>
          </a:p>
        </p:txBody>
      </p:sp>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flipV="1">
            <a:off x="10487242" y="365127"/>
            <a:ext cx="1326565" cy="558993"/>
          </a:xfrm>
          <a:prstGeom prst="rect">
            <a:avLst/>
          </a:prstGeom>
        </p:spPr>
      </p:pic>
    </p:spTree>
    <p:extLst>
      <p:ext uri="{BB962C8B-B14F-4D97-AF65-F5344CB8AC3E}">
        <p14:creationId xmlns:p14="http://schemas.microsoft.com/office/powerpoint/2010/main" val="214826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par>
                                <p:cTn id="8" presetID="22" presetClass="entr" presetSubtype="8"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UK Map + Stats">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8952" t="14598" r="5589" b="13193"/>
          <a:stretch/>
        </p:blipFill>
        <p:spPr>
          <a:xfrm>
            <a:off x="7187452" y="1001806"/>
            <a:ext cx="4323229" cy="4955241"/>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8952" t="14602" r="5589" b="13171"/>
          <a:stretch/>
        </p:blipFill>
        <p:spPr>
          <a:xfrm>
            <a:off x="7187452" y="1001806"/>
            <a:ext cx="4323229" cy="4955241"/>
          </a:xfrm>
          <a:prstGeom prst="rect">
            <a:avLst/>
          </a:prstGeom>
        </p:spPr>
      </p:pic>
      <p:grpSp>
        <p:nvGrpSpPr>
          <p:cNvPr id="7" name="Group 6"/>
          <p:cNvGrpSpPr/>
          <p:nvPr/>
        </p:nvGrpSpPr>
        <p:grpSpPr>
          <a:xfrm>
            <a:off x="8882778" y="3378200"/>
            <a:ext cx="1743075" cy="1863725"/>
            <a:chOff x="9167700" y="3378200"/>
            <a:chExt cx="1743075" cy="1863725"/>
          </a:xfrm>
          <a:solidFill>
            <a:schemeClr val="bg1"/>
          </a:solidFill>
        </p:grpSpPr>
        <p:sp>
          <p:nvSpPr>
            <p:cNvPr id="8" name="Rectangle 7"/>
            <p:cNvSpPr/>
            <p:nvPr/>
          </p:nvSpPr>
          <p:spPr>
            <a:xfrm>
              <a:off x="9167700" y="37528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371025" y="33782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231325" y="40036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371025" y="40354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494850" y="4029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699257" y="40862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737357" y="39243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459925" y="45466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0104325" y="49974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567875" y="49784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859975" y="50482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0859975" y="51911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ooter Placeholder 2"/>
          <p:cNvSpPr>
            <a:spLocks noGrp="1"/>
          </p:cNvSpPr>
          <p:nvPr>
            <p:ph type="ftr" sz="quarter" idx="10"/>
          </p:nvPr>
        </p:nvSpPr>
        <p:spPr>
          <a:xfrm>
            <a:off x="7631433" y="6356352"/>
            <a:ext cx="4182374" cy="365125"/>
          </a:xfrm>
        </p:spPr>
        <p:txBody>
          <a:bodyPr/>
          <a:lstStyle>
            <a:lvl1pPr>
              <a:defRPr>
                <a:solidFill>
                  <a:schemeClr val="bg1"/>
                </a:solidFill>
              </a:defRPr>
            </a:lvl1pPr>
          </a:lstStyle>
          <a:p>
            <a:r>
              <a:rPr lang="en-US"/>
              <a:t>Presentation name</a:t>
            </a:r>
          </a:p>
        </p:txBody>
      </p:sp>
      <p:sp>
        <p:nvSpPr>
          <p:cNvPr id="24" name="Text Placeholder 8"/>
          <p:cNvSpPr>
            <a:spLocks noGrp="1"/>
          </p:cNvSpPr>
          <p:nvPr>
            <p:ph type="body" sz="quarter" idx="11" hasCustomPrompt="1"/>
          </p:nvPr>
        </p:nvSpPr>
        <p:spPr>
          <a:xfrm>
            <a:off x="378192" y="1819275"/>
            <a:ext cx="3733800" cy="2015878"/>
          </a:xfrm>
        </p:spPr>
        <p:txBody>
          <a:bodyPr/>
          <a:lstStyle>
            <a:lvl1pPr marL="0" indent="0">
              <a:lnSpc>
                <a:spcPts val="15000"/>
              </a:lnSpc>
              <a:spcBef>
                <a:spcPts val="0"/>
              </a:spcBef>
              <a:buNone/>
              <a:defRPr sz="15000">
                <a:solidFill>
                  <a:schemeClr val="bg1"/>
                </a:solidFill>
              </a:defRPr>
            </a:lvl1pPr>
          </a:lstStyle>
          <a:p>
            <a:pPr lvl="0"/>
            <a:r>
              <a:rPr lang="en-US"/>
              <a:t>00</a:t>
            </a:r>
          </a:p>
        </p:txBody>
      </p:sp>
      <p:sp>
        <p:nvSpPr>
          <p:cNvPr id="25" name="Text Placeholder 8"/>
          <p:cNvSpPr>
            <a:spLocks noGrp="1"/>
          </p:cNvSpPr>
          <p:nvPr>
            <p:ph type="body" sz="quarter" idx="12" hasCustomPrompt="1"/>
          </p:nvPr>
        </p:nvSpPr>
        <p:spPr>
          <a:xfrm>
            <a:off x="378192" y="3632021"/>
            <a:ext cx="3733800"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26" name="Text Placeholder 8"/>
          <p:cNvSpPr>
            <a:spLocks noGrp="1"/>
          </p:cNvSpPr>
          <p:nvPr>
            <p:ph type="body" sz="quarter" idx="17" hasCustomPrompt="1"/>
          </p:nvPr>
        </p:nvSpPr>
        <p:spPr>
          <a:xfrm>
            <a:off x="378192" y="5338966"/>
            <a:ext cx="2215357"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27" name="Text Placeholder 8"/>
          <p:cNvSpPr>
            <a:spLocks noGrp="1"/>
          </p:cNvSpPr>
          <p:nvPr>
            <p:ph type="body" sz="quarter" idx="18" hasCustomPrompt="1"/>
          </p:nvPr>
        </p:nvSpPr>
        <p:spPr>
          <a:xfrm>
            <a:off x="378192" y="4507646"/>
            <a:ext cx="2215357" cy="831320"/>
          </a:xfrm>
        </p:spPr>
        <p:txBody>
          <a:bodyPr>
            <a:normAutofit/>
          </a:bodyPr>
          <a:lstStyle>
            <a:lvl1pPr marL="0" indent="0">
              <a:lnSpc>
                <a:spcPts val="5400"/>
              </a:lnSpc>
              <a:spcBef>
                <a:spcPts val="0"/>
              </a:spcBef>
              <a:buNone/>
              <a:defRPr sz="5400">
                <a:solidFill>
                  <a:schemeClr val="bg1"/>
                </a:solidFill>
              </a:defRPr>
            </a:lvl1pPr>
          </a:lstStyle>
          <a:p>
            <a:pPr lvl="0"/>
            <a:r>
              <a:rPr lang="en-US"/>
              <a:t>00</a:t>
            </a:r>
          </a:p>
        </p:txBody>
      </p:sp>
      <p:sp>
        <p:nvSpPr>
          <p:cNvPr id="28" name="Text Placeholder 8"/>
          <p:cNvSpPr>
            <a:spLocks noGrp="1"/>
          </p:cNvSpPr>
          <p:nvPr>
            <p:ph type="body" sz="quarter" idx="19" hasCustomPrompt="1"/>
          </p:nvPr>
        </p:nvSpPr>
        <p:spPr>
          <a:xfrm>
            <a:off x="2962860" y="5338966"/>
            <a:ext cx="2215357"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29" name="Text Placeholder 8"/>
          <p:cNvSpPr>
            <a:spLocks noGrp="1"/>
          </p:cNvSpPr>
          <p:nvPr>
            <p:ph type="body" sz="quarter" idx="20" hasCustomPrompt="1"/>
          </p:nvPr>
        </p:nvSpPr>
        <p:spPr>
          <a:xfrm>
            <a:off x="2962860" y="4507646"/>
            <a:ext cx="2215357" cy="831320"/>
          </a:xfrm>
        </p:spPr>
        <p:txBody>
          <a:bodyPr>
            <a:normAutofit/>
          </a:bodyPr>
          <a:lstStyle>
            <a:lvl1pPr marL="0" indent="0">
              <a:lnSpc>
                <a:spcPts val="5400"/>
              </a:lnSpc>
              <a:spcBef>
                <a:spcPts val="0"/>
              </a:spcBef>
              <a:buNone/>
              <a:defRPr sz="5400">
                <a:solidFill>
                  <a:schemeClr val="bg1"/>
                </a:solidFill>
              </a:defRPr>
            </a:lvl1pPr>
          </a:lstStyle>
          <a:p>
            <a:pPr lvl="0"/>
            <a:r>
              <a:rPr lang="en-US"/>
              <a:t>00</a:t>
            </a:r>
          </a:p>
        </p:txBody>
      </p:sp>
      <p:sp>
        <p:nvSpPr>
          <p:cNvPr id="30" name="Text Placeholder 8"/>
          <p:cNvSpPr>
            <a:spLocks noGrp="1"/>
          </p:cNvSpPr>
          <p:nvPr>
            <p:ph type="body" sz="quarter" idx="21" hasCustomPrompt="1"/>
          </p:nvPr>
        </p:nvSpPr>
        <p:spPr>
          <a:xfrm>
            <a:off x="5547528" y="5338966"/>
            <a:ext cx="2215357"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31" name="Text Placeholder 8"/>
          <p:cNvSpPr>
            <a:spLocks noGrp="1"/>
          </p:cNvSpPr>
          <p:nvPr>
            <p:ph type="body" sz="quarter" idx="22" hasCustomPrompt="1"/>
          </p:nvPr>
        </p:nvSpPr>
        <p:spPr>
          <a:xfrm>
            <a:off x="5547528" y="4507646"/>
            <a:ext cx="2215357" cy="831320"/>
          </a:xfrm>
        </p:spPr>
        <p:txBody>
          <a:bodyPr>
            <a:normAutofit/>
          </a:bodyPr>
          <a:lstStyle>
            <a:lvl1pPr marL="0" indent="0">
              <a:lnSpc>
                <a:spcPts val="5400"/>
              </a:lnSpc>
              <a:spcBef>
                <a:spcPts val="0"/>
              </a:spcBef>
              <a:buNone/>
              <a:defRPr sz="5400">
                <a:solidFill>
                  <a:schemeClr val="bg1"/>
                </a:solidFill>
              </a:defRPr>
            </a:lvl1pPr>
          </a:lstStyle>
          <a:p>
            <a:pPr lvl="0"/>
            <a:r>
              <a:rPr lang="en-US"/>
              <a:t>00</a:t>
            </a:r>
          </a:p>
        </p:txBody>
      </p:sp>
      <p:sp>
        <p:nvSpPr>
          <p:cNvPr id="35" name="Title 1"/>
          <p:cNvSpPr>
            <a:spLocks noGrp="1"/>
          </p:cNvSpPr>
          <p:nvPr>
            <p:ph type="title" hasCustomPrompt="1"/>
          </p:nvPr>
        </p:nvSpPr>
        <p:spPr>
          <a:xfrm>
            <a:off x="377825" y="301627"/>
            <a:ext cx="8416925" cy="809756"/>
          </a:xfr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United kingdom</a:t>
            </a:r>
          </a:p>
        </p:txBody>
      </p:sp>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flipV="1">
            <a:off x="10487242" y="365127"/>
            <a:ext cx="1326565" cy="558993"/>
          </a:xfrm>
          <a:prstGeom prst="rect">
            <a:avLst/>
          </a:prstGeom>
        </p:spPr>
      </p:pic>
    </p:spTree>
    <p:extLst>
      <p:ext uri="{BB962C8B-B14F-4D97-AF65-F5344CB8AC3E}">
        <p14:creationId xmlns:p14="http://schemas.microsoft.com/office/powerpoint/2010/main" val="265921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22" presetClass="entr" presetSubtype="1" fill="hold"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000"/>
                                        <p:tgtEl>
                                          <p:spTgt spid="5"/>
                                        </p:tgtEl>
                                      </p:cBhvr>
                                    </p:animEffect>
                                  </p:childTnLst>
                                </p:cTn>
                              </p:par>
                            </p:childTnLst>
                          </p:cTn>
                        </p:par>
                        <p:par>
                          <p:cTn id="11" fill="hold">
                            <p:stCondLst>
                              <p:cond delay="1500"/>
                            </p:stCondLst>
                            <p:childTnLst>
                              <p:par>
                                <p:cTn id="12" presetID="10" presetClass="entr" presetSubtype="0" fill="hold" nodeType="afterEffect">
                                  <p:stCondLst>
                                    <p:cond delay="5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3408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Right">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6090424" y="1403351"/>
            <a:ext cx="5723751" cy="4457699"/>
          </a:xfrm>
          <a:prstGeom prst="rect">
            <a:avLst/>
          </a:prstGeom>
        </p:spPr>
        <p:txBody>
          <a:bodyPr tIns="0"/>
          <a:lstStyle>
            <a:lvl1pPr>
              <a:defRPr>
                <a:solidFill>
                  <a:srgbClr val="00245D"/>
                </a:solidFill>
              </a:defRPr>
            </a:lvl1pPr>
            <a:lvl2pPr>
              <a:defRPr>
                <a:solidFill>
                  <a:srgbClr val="00245D"/>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3"/>
          </p:nvPr>
        </p:nvSpPr>
        <p:spPr>
          <a:xfrm>
            <a:off x="0" y="1403351"/>
            <a:ext cx="5689600" cy="4457699"/>
          </a:xfrm>
          <a:prstGeom prst="rect">
            <a:avLst/>
          </a:prstGeom>
        </p:spPr>
        <p:txBody>
          <a:bodyPr/>
          <a:lstStyle>
            <a:lvl1pPr marL="0" indent="0">
              <a:buNone/>
              <a:defRPr/>
            </a:lvl1pPr>
          </a:lstStyle>
          <a:p>
            <a:r>
              <a:rPr lang="en-US"/>
              <a:t>Click icon to add picture</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7243" y="365127"/>
            <a:ext cx="1326565" cy="558993"/>
          </a:xfrm>
          <a:prstGeom prst="rect">
            <a:avLst/>
          </a:prstGeom>
        </p:spPr>
      </p:pic>
      <p:sp>
        <p:nvSpPr>
          <p:cNvPr id="11" name="Title 1"/>
          <p:cNvSpPr>
            <a:spLocks noGrp="1"/>
          </p:cNvSpPr>
          <p:nvPr>
            <p:ph type="title" hasCustomPrompt="1"/>
          </p:nvPr>
        </p:nvSpPr>
        <p:spPr>
          <a:xfrm>
            <a:off x="377825" y="301627"/>
            <a:ext cx="8416925" cy="809756"/>
          </a:xfrm>
          <a:prstGeom prst="rect">
            <a:avLst/>
          </a:prstGeo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Click to add title</a:t>
            </a:r>
            <a:br>
              <a:rPr lang="en-US"/>
            </a:br>
            <a:endParaRPr lang="en-US"/>
          </a:p>
        </p:txBody>
      </p:sp>
    </p:spTree>
    <p:extLst>
      <p:ext uri="{BB962C8B-B14F-4D97-AF65-F5344CB8AC3E}">
        <p14:creationId xmlns:p14="http://schemas.microsoft.com/office/powerpoint/2010/main" val="1755897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12" name="Picture Placeholder 12"/>
          <p:cNvSpPr>
            <a:spLocks noGrp="1"/>
          </p:cNvSpPr>
          <p:nvPr>
            <p:ph type="pic" sz="quarter" idx="16"/>
          </p:nvPr>
        </p:nvSpPr>
        <p:spPr>
          <a:xfrm>
            <a:off x="387796" y="1402927"/>
            <a:ext cx="1240979" cy="1587923"/>
          </a:xfrm>
          <a:prstGeom prst="rect">
            <a:avLst/>
          </a:prstGeom>
        </p:spPr>
        <p:txBody>
          <a:bodyPr>
            <a:normAutofit/>
          </a:bodyPr>
          <a:lstStyle>
            <a:lvl1pPr marL="0" indent="0">
              <a:buNone/>
              <a:defRPr sz="1800"/>
            </a:lvl1pPr>
          </a:lstStyle>
          <a:p>
            <a:r>
              <a:rPr lang="en-US"/>
              <a:t>Click icon to add picture</a:t>
            </a:r>
          </a:p>
        </p:txBody>
      </p:sp>
      <p:sp>
        <p:nvSpPr>
          <p:cNvPr id="20" name="Content Placeholder 2"/>
          <p:cNvSpPr>
            <a:spLocks noGrp="1"/>
          </p:cNvSpPr>
          <p:nvPr>
            <p:ph sz="half" idx="24" hasCustomPrompt="1"/>
          </p:nvPr>
        </p:nvSpPr>
        <p:spPr>
          <a:xfrm>
            <a:off x="1740696" y="1408691"/>
            <a:ext cx="2930798" cy="272317"/>
          </a:xfrm>
          <a:prstGeom prst="rect">
            <a:avLst/>
          </a:prstGeom>
        </p:spPr>
        <p:txBody>
          <a:bodyPr>
            <a:normAutofit/>
          </a:bodyPr>
          <a:lstStyle>
            <a:lvl1pPr marL="0" indent="0">
              <a:buNone/>
              <a:defRPr sz="1200" b="1" cap="all" baseline="0">
                <a:solidFill>
                  <a:srgbClr val="00245D"/>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a:t>FIRSTNAME LASTNAME</a:t>
            </a:r>
          </a:p>
        </p:txBody>
      </p:sp>
      <p:sp>
        <p:nvSpPr>
          <p:cNvPr id="21" name="Content Placeholder 2"/>
          <p:cNvSpPr>
            <a:spLocks noGrp="1"/>
          </p:cNvSpPr>
          <p:nvPr>
            <p:ph sz="half" idx="25" hasCustomPrompt="1"/>
          </p:nvPr>
        </p:nvSpPr>
        <p:spPr>
          <a:xfrm>
            <a:off x="1740696" y="1681008"/>
            <a:ext cx="2930798" cy="276447"/>
          </a:xfrm>
          <a:prstGeom prst="rect">
            <a:avLst/>
          </a:prstGeom>
        </p:spPr>
        <p:txBody>
          <a:bodyPr>
            <a:normAutofit/>
          </a:bodyPr>
          <a:lstStyle>
            <a:lvl1pPr marL="0" indent="0">
              <a:buNone/>
              <a:defRPr sz="1200" baseline="0">
                <a:solidFill>
                  <a:srgbClr val="00245D"/>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a:t>Role</a:t>
            </a:r>
          </a:p>
        </p:txBody>
      </p:sp>
      <p:sp>
        <p:nvSpPr>
          <p:cNvPr id="22" name="Content Placeholder 2"/>
          <p:cNvSpPr>
            <a:spLocks noGrp="1"/>
          </p:cNvSpPr>
          <p:nvPr>
            <p:ph sz="half" idx="26" hasCustomPrompt="1"/>
          </p:nvPr>
        </p:nvSpPr>
        <p:spPr>
          <a:xfrm>
            <a:off x="1740696" y="2134923"/>
            <a:ext cx="2930798" cy="272317"/>
          </a:xfrm>
          <a:prstGeom prst="rect">
            <a:avLst/>
          </a:prstGeom>
        </p:spPr>
        <p:txBody>
          <a:bodyPr>
            <a:normAutofit/>
          </a:bodyPr>
          <a:lstStyle>
            <a:lvl1pPr marL="0" indent="0">
              <a:buNone/>
              <a:defRPr sz="1200" baseline="0">
                <a:solidFill>
                  <a:srgbClr val="00245D"/>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a:t>Contact number (optional)</a:t>
            </a:r>
          </a:p>
        </p:txBody>
      </p:sp>
      <p:sp>
        <p:nvSpPr>
          <p:cNvPr id="23" name="Content Placeholder 2"/>
          <p:cNvSpPr>
            <a:spLocks noGrp="1"/>
          </p:cNvSpPr>
          <p:nvPr>
            <p:ph sz="half" idx="27" hasCustomPrompt="1"/>
          </p:nvPr>
        </p:nvSpPr>
        <p:spPr>
          <a:xfrm>
            <a:off x="1740696" y="2407241"/>
            <a:ext cx="2930798" cy="274334"/>
          </a:xfrm>
          <a:prstGeom prst="rect">
            <a:avLst/>
          </a:prstGeom>
        </p:spPr>
        <p:txBody>
          <a:bodyPr>
            <a:normAutofit/>
          </a:bodyPr>
          <a:lstStyle>
            <a:lvl1pPr marL="0" marR="0" indent="0" algn="l" defTabSz="914377" rtl="0" eaLnBrk="1" fontAlgn="auto" latinLnBrk="0" hangingPunct="1">
              <a:lnSpc>
                <a:spcPct val="100000"/>
              </a:lnSpc>
              <a:spcBef>
                <a:spcPts val="1000"/>
              </a:spcBef>
              <a:spcAft>
                <a:spcPts val="0"/>
              </a:spcAft>
              <a:buClrTx/>
              <a:buSzTx/>
              <a:buFont typeface="Wingdings" charset="2"/>
              <a:buNone/>
              <a:tabLst/>
              <a:defRPr sz="1200" baseline="0">
                <a:solidFill>
                  <a:srgbClr val="00245D"/>
                </a:solidFill>
              </a:defRPr>
            </a:lvl1pPr>
            <a:lvl2pPr marL="457189" indent="0">
              <a:buNone/>
              <a:defRPr/>
            </a:lvl2pPr>
            <a:lvl3pPr marL="914377" indent="0">
              <a:buNone/>
              <a:defRPr/>
            </a:lvl3pPr>
            <a:lvl4pPr marL="1371566" indent="0">
              <a:buNone/>
              <a:defRPr/>
            </a:lvl4pPr>
            <a:lvl5pPr marL="1828755" indent="0">
              <a:buNone/>
              <a:defRPr/>
            </a:lvl5pPr>
          </a:lstStyle>
          <a:p>
            <a:pPr marL="0" marR="0" lvl="0" indent="0" algn="l" defTabSz="914377" rtl="0" eaLnBrk="1" fontAlgn="auto" latinLnBrk="0" hangingPunct="1">
              <a:lnSpc>
                <a:spcPct val="100000"/>
              </a:lnSpc>
              <a:spcBef>
                <a:spcPts val="1000"/>
              </a:spcBef>
              <a:spcAft>
                <a:spcPts val="0"/>
              </a:spcAft>
              <a:buClrTx/>
              <a:buSzTx/>
              <a:buFont typeface="Wingdings" charset="2"/>
              <a:buNone/>
              <a:tabLst/>
              <a:defRPr/>
            </a:pPr>
            <a:r>
              <a:rPr lang="en-US"/>
              <a:t>Email address (optional)</a:t>
            </a:r>
          </a:p>
        </p:txBody>
      </p:sp>
      <p:sp>
        <p:nvSpPr>
          <p:cNvPr id="39" name="Picture Placeholder 12"/>
          <p:cNvSpPr>
            <a:spLocks noGrp="1"/>
          </p:cNvSpPr>
          <p:nvPr>
            <p:ph type="pic" sz="quarter" idx="36"/>
          </p:nvPr>
        </p:nvSpPr>
        <p:spPr>
          <a:xfrm>
            <a:off x="387796" y="4789146"/>
            <a:ext cx="1240979" cy="1506879"/>
          </a:xfrm>
          <a:prstGeom prst="rect">
            <a:avLst/>
          </a:prstGeom>
        </p:spPr>
        <p:txBody>
          <a:bodyPr>
            <a:normAutofit/>
          </a:bodyPr>
          <a:lstStyle>
            <a:lvl1pPr marL="0" indent="0">
              <a:buNone/>
              <a:defRPr sz="1800"/>
            </a:lvl1pPr>
          </a:lstStyle>
          <a:p>
            <a:r>
              <a:rPr lang="en-US"/>
              <a:t>Click icon to add picture</a:t>
            </a:r>
          </a:p>
        </p:txBody>
      </p:sp>
      <p:sp>
        <p:nvSpPr>
          <p:cNvPr id="40" name="Picture Placeholder 12"/>
          <p:cNvSpPr>
            <a:spLocks noGrp="1"/>
          </p:cNvSpPr>
          <p:nvPr>
            <p:ph type="pic" sz="quarter" idx="37"/>
          </p:nvPr>
        </p:nvSpPr>
        <p:spPr>
          <a:xfrm>
            <a:off x="387796" y="3090407"/>
            <a:ext cx="1240979" cy="1538743"/>
          </a:xfrm>
          <a:prstGeom prst="rect">
            <a:avLst/>
          </a:prstGeom>
        </p:spPr>
        <p:txBody>
          <a:bodyPr>
            <a:normAutofit/>
          </a:bodyPr>
          <a:lstStyle>
            <a:lvl1pPr marL="0" indent="0">
              <a:buNone/>
              <a:defRPr sz="1800"/>
            </a:lvl1pPr>
          </a:lstStyle>
          <a:p>
            <a:r>
              <a:rPr lang="en-US"/>
              <a:t>Click icon to add picture</a:t>
            </a:r>
          </a:p>
        </p:txBody>
      </p:sp>
      <p:sp>
        <p:nvSpPr>
          <p:cNvPr id="41" name="Content Placeholder 2"/>
          <p:cNvSpPr>
            <a:spLocks noGrp="1"/>
          </p:cNvSpPr>
          <p:nvPr>
            <p:ph sz="half" idx="38" hasCustomPrompt="1"/>
          </p:nvPr>
        </p:nvSpPr>
        <p:spPr>
          <a:xfrm>
            <a:off x="1740696" y="3095787"/>
            <a:ext cx="2930798" cy="272317"/>
          </a:xfrm>
          <a:prstGeom prst="rect">
            <a:avLst/>
          </a:prstGeom>
        </p:spPr>
        <p:txBody>
          <a:bodyPr>
            <a:normAutofit/>
          </a:bodyPr>
          <a:lstStyle>
            <a:lvl1pPr marL="0" indent="0">
              <a:buNone/>
              <a:defRPr sz="1200" b="1" cap="all" baseline="0">
                <a:solidFill>
                  <a:srgbClr val="00245D"/>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a:t>FIRSTNAME LASTNAME</a:t>
            </a:r>
          </a:p>
        </p:txBody>
      </p:sp>
      <p:sp>
        <p:nvSpPr>
          <p:cNvPr id="42" name="Content Placeholder 2"/>
          <p:cNvSpPr>
            <a:spLocks noGrp="1"/>
          </p:cNvSpPr>
          <p:nvPr>
            <p:ph sz="half" idx="39" hasCustomPrompt="1"/>
          </p:nvPr>
        </p:nvSpPr>
        <p:spPr>
          <a:xfrm>
            <a:off x="1740696" y="3368104"/>
            <a:ext cx="2930798" cy="276447"/>
          </a:xfrm>
          <a:prstGeom prst="rect">
            <a:avLst/>
          </a:prstGeom>
        </p:spPr>
        <p:txBody>
          <a:bodyPr>
            <a:normAutofit/>
          </a:bodyPr>
          <a:lstStyle>
            <a:lvl1pPr marL="0" indent="0">
              <a:buNone/>
              <a:defRPr sz="1200" baseline="0">
                <a:solidFill>
                  <a:srgbClr val="00245D"/>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a:t>Role</a:t>
            </a:r>
          </a:p>
        </p:txBody>
      </p:sp>
      <p:sp>
        <p:nvSpPr>
          <p:cNvPr id="43" name="Content Placeholder 2"/>
          <p:cNvSpPr>
            <a:spLocks noGrp="1"/>
          </p:cNvSpPr>
          <p:nvPr>
            <p:ph sz="half" idx="40" hasCustomPrompt="1"/>
          </p:nvPr>
        </p:nvSpPr>
        <p:spPr>
          <a:xfrm>
            <a:off x="1740696" y="3822019"/>
            <a:ext cx="2930798" cy="272317"/>
          </a:xfrm>
          <a:prstGeom prst="rect">
            <a:avLst/>
          </a:prstGeom>
        </p:spPr>
        <p:txBody>
          <a:bodyPr>
            <a:normAutofit/>
          </a:bodyPr>
          <a:lstStyle>
            <a:lvl1pPr marL="0" indent="0">
              <a:buNone/>
              <a:defRPr sz="1200" baseline="0">
                <a:solidFill>
                  <a:srgbClr val="00245D"/>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a:t>Contact number (optional)</a:t>
            </a:r>
          </a:p>
        </p:txBody>
      </p:sp>
      <p:sp>
        <p:nvSpPr>
          <p:cNvPr id="44" name="Content Placeholder 2"/>
          <p:cNvSpPr>
            <a:spLocks noGrp="1"/>
          </p:cNvSpPr>
          <p:nvPr>
            <p:ph sz="half" idx="41" hasCustomPrompt="1"/>
          </p:nvPr>
        </p:nvSpPr>
        <p:spPr>
          <a:xfrm>
            <a:off x="1740696" y="4094337"/>
            <a:ext cx="2930798" cy="274334"/>
          </a:xfrm>
          <a:prstGeom prst="rect">
            <a:avLst/>
          </a:prstGeom>
        </p:spPr>
        <p:txBody>
          <a:bodyPr>
            <a:normAutofit/>
          </a:bodyPr>
          <a:lstStyle>
            <a:lvl1pPr marL="0" marR="0" indent="0" algn="l" defTabSz="914377" rtl="0" eaLnBrk="1" fontAlgn="auto" latinLnBrk="0" hangingPunct="1">
              <a:lnSpc>
                <a:spcPct val="100000"/>
              </a:lnSpc>
              <a:spcBef>
                <a:spcPts val="1000"/>
              </a:spcBef>
              <a:spcAft>
                <a:spcPts val="0"/>
              </a:spcAft>
              <a:buClrTx/>
              <a:buSzTx/>
              <a:buFont typeface="Wingdings" charset="2"/>
              <a:buNone/>
              <a:tabLst/>
              <a:defRPr sz="1200" baseline="0">
                <a:solidFill>
                  <a:srgbClr val="00245D"/>
                </a:solidFill>
              </a:defRPr>
            </a:lvl1pPr>
            <a:lvl2pPr marL="457189" indent="0">
              <a:buNone/>
              <a:defRPr/>
            </a:lvl2pPr>
            <a:lvl3pPr marL="914377" indent="0">
              <a:buNone/>
              <a:defRPr/>
            </a:lvl3pPr>
            <a:lvl4pPr marL="1371566" indent="0">
              <a:buNone/>
              <a:defRPr/>
            </a:lvl4pPr>
            <a:lvl5pPr marL="1828755" indent="0">
              <a:buNone/>
              <a:defRPr/>
            </a:lvl5pPr>
          </a:lstStyle>
          <a:p>
            <a:pPr marL="0" marR="0" lvl="0" indent="0" algn="l" defTabSz="914377" rtl="0" eaLnBrk="1" fontAlgn="auto" latinLnBrk="0" hangingPunct="1">
              <a:lnSpc>
                <a:spcPct val="100000"/>
              </a:lnSpc>
              <a:spcBef>
                <a:spcPts val="1000"/>
              </a:spcBef>
              <a:spcAft>
                <a:spcPts val="0"/>
              </a:spcAft>
              <a:buClrTx/>
              <a:buSzTx/>
              <a:buFont typeface="Wingdings" charset="2"/>
              <a:buNone/>
              <a:tabLst/>
              <a:defRPr/>
            </a:pPr>
            <a:r>
              <a:rPr lang="en-US"/>
              <a:t>Email address (optional)</a:t>
            </a:r>
          </a:p>
        </p:txBody>
      </p:sp>
      <p:sp>
        <p:nvSpPr>
          <p:cNvPr id="45" name="Content Placeholder 2"/>
          <p:cNvSpPr>
            <a:spLocks noGrp="1"/>
          </p:cNvSpPr>
          <p:nvPr>
            <p:ph sz="half" idx="42" hasCustomPrompt="1"/>
          </p:nvPr>
        </p:nvSpPr>
        <p:spPr>
          <a:xfrm>
            <a:off x="1740696" y="4789146"/>
            <a:ext cx="2930798" cy="272317"/>
          </a:xfrm>
          <a:prstGeom prst="rect">
            <a:avLst/>
          </a:prstGeom>
        </p:spPr>
        <p:txBody>
          <a:bodyPr>
            <a:normAutofit/>
          </a:bodyPr>
          <a:lstStyle>
            <a:lvl1pPr marL="0" indent="0">
              <a:buNone/>
              <a:defRPr sz="1200" b="1" cap="all" baseline="0">
                <a:solidFill>
                  <a:srgbClr val="00245D"/>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a:t>FIRSTNAME LASTNAME</a:t>
            </a:r>
          </a:p>
        </p:txBody>
      </p:sp>
      <p:sp>
        <p:nvSpPr>
          <p:cNvPr id="46" name="Content Placeholder 2"/>
          <p:cNvSpPr>
            <a:spLocks noGrp="1"/>
          </p:cNvSpPr>
          <p:nvPr>
            <p:ph sz="half" idx="43" hasCustomPrompt="1"/>
          </p:nvPr>
        </p:nvSpPr>
        <p:spPr>
          <a:xfrm>
            <a:off x="1740696" y="5061463"/>
            <a:ext cx="2930798" cy="276447"/>
          </a:xfrm>
          <a:prstGeom prst="rect">
            <a:avLst/>
          </a:prstGeom>
        </p:spPr>
        <p:txBody>
          <a:bodyPr>
            <a:normAutofit/>
          </a:bodyPr>
          <a:lstStyle>
            <a:lvl1pPr marL="0" indent="0">
              <a:buNone/>
              <a:defRPr sz="1200" baseline="0">
                <a:solidFill>
                  <a:srgbClr val="00245D"/>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a:t>Role</a:t>
            </a:r>
          </a:p>
        </p:txBody>
      </p:sp>
      <p:sp>
        <p:nvSpPr>
          <p:cNvPr id="47" name="Content Placeholder 2"/>
          <p:cNvSpPr>
            <a:spLocks noGrp="1"/>
          </p:cNvSpPr>
          <p:nvPr>
            <p:ph sz="half" idx="44" hasCustomPrompt="1"/>
          </p:nvPr>
        </p:nvSpPr>
        <p:spPr>
          <a:xfrm>
            <a:off x="1740696" y="5515378"/>
            <a:ext cx="2930798" cy="272317"/>
          </a:xfrm>
          <a:prstGeom prst="rect">
            <a:avLst/>
          </a:prstGeom>
        </p:spPr>
        <p:txBody>
          <a:bodyPr>
            <a:normAutofit/>
          </a:bodyPr>
          <a:lstStyle>
            <a:lvl1pPr marL="0" indent="0">
              <a:buNone/>
              <a:defRPr sz="1200" baseline="0">
                <a:solidFill>
                  <a:srgbClr val="00245D"/>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a:t>Contact number (optional)</a:t>
            </a:r>
          </a:p>
        </p:txBody>
      </p:sp>
      <p:sp>
        <p:nvSpPr>
          <p:cNvPr id="48" name="Content Placeholder 2"/>
          <p:cNvSpPr>
            <a:spLocks noGrp="1"/>
          </p:cNvSpPr>
          <p:nvPr>
            <p:ph sz="half" idx="45" hasCustomPrompt="1"/>
          </p:nvPr>
        </p:nvSpPr>
        <p:spPr>
          <a:xfrm>
            <a:off x="1740696" y="5787696"/>
            <a:ext cx="2930798" cy="274334"/>
          </a:xfrm>
          <a:prstGeom prst="rect">
            <a:avLst/>
          </a:prstGeom>
        </p:spPr>
        <p:txBody>
          <a:bodyPr>
            <a:normAutofit/>
          </a:bodyPr>
          <a:lstStyle>
            <a:lvl1pPr marL="0" marR="0" indent="0" algn="l" defTabSz="914377" rtl="0" eaLnBrk="1" fontAlgn="auto" latinLnBrk="0" hangingPunct="1">
              <a:lnSpc>
                <a:spcPct val="100000"/>
              </a:lnSpc>
              <a:spcBef>
                <a:spcPts val="1000"/>
              </a:spcBef>
              <a:spcAft>
                <a:spcPts val="0"/>
              </a:spcAft>
              <a:buClrTx/>
              <a:buSzTx/>
              <a:buFont typeface="Wingdings" charset="2"/>
              <a:buNone/>
              <a:tabLst/>
              <a:defRPr sz="1200" baseline="0">
                <a:solidFill>
                  <a:srgbClr val="00245D"/>
                </a:solidFill>
              </a:defRPr>
            </a:lvl1pPr>
            <a:lvl2pPr marL="457189" indent="0">
              <a:buNone/>
              <a:defRPr/>
            </a:lvl2pPr>
            <a:lvl3pPr marL="914377" indent="0">
              <a:buNone/>
              <a:defRPr/>
            </a:lvl3pPr>
            <a:lvl4pPr marL="1371566" indent="0">
              <a:buNone/>
              <a:defRPr/>
            </a:lvl4pPr>
            <a:lvl5pPr marL="1828755" indent="0">
              <a:buNone/>
              <a:defRPr/>
            </a:lvl5pPr>
          </a:lstStyle>
          <a:p>
            <a:pPr marL="0" marR="0" lvl="0" indent="0" algn="l" defTabSz="914377" rtl="0" eaLnBrk="1" fontAlgn="auto" latinLnBrk="0" hangingPunct="1">
              <a:lnSpc>
                <a:spcPct val="100000"/>
              </a:lnSpc>
              <a:spcBef>
                <a:spcPts val="1000"/>
              </a:spcBef>
              <a:spcAft>
                <a:spcPts val="0"/>
              </a:spcAft>
              <a:buClrTx/>
              <a:buSzTx/>
              <a:buFont typeface="Wingdings" charset="2"/>
              <a:buNone/>
              <a:tabLst/>
              <a:defRPr/>
            </a:pPr>
            <a:r>
              <a:rPr lang="en-US"/>
              <a:t>Email address (optional)</a:t>
            </a:r>
          </a:p>
        </p:txBody>
      </p:sp>
      <p:sp>
        <p:nvSpPr>
          <p:cNvPr id="64" name="Picture Placeholder 12"/>
          <p:cNvSpPr>
            <a:spLocks noGrp="1"/>
          </p:cNvSpPr>
          <p:nvPr>
            <p:ph type="pic" sz="quarter" idx="46"/>
          </p:nvPr>
        </p:nvSpPr>
        <p:spPr>
          <a:xfrm>
            <a:off x="6193753" y="1402927"/>
            <a:ext cx="1121448" cy="1454573"/>
          </a:xfrm>
          <a:prstGeom prst="rect">
            <a:avLst/>
          </a:prstGeom>
        </p:spPr>
        <p:txBody>
          <a:bodyPr>
            <a:normAutofit/>
          </a:bodyPr>
          <a:lstStyle>
            <a:lvl1pPr marL="0" indent="0">
              <a:buNone/>
              <a:defRPr sz="1800"/>
            </a:lvl1pPr>
          </a:lstStyle>
          <a:p>
            <a:r>
              <a:rPr lang="en-US"/>
              <a:t>Click icon to add picture</a:t>
            </a:r>
          </a:p>
        </p:txBody>
      </p:sp>
      <p:sp>
        <p:nvSpPr>
          <p:cNvPr id="65" name="Content Placeholder 2"/>
          <p:cNvSpPr>
            <a:spLocks noGrp="1"/>
          </p:cNvSpPr>
          <p:nvPr>
            <p:ph sz="half" idx="47" hasCustomPrompt="1"/>
          </p:nvPr>
        </p:nvSpPr>
        <p:spPr>
          <a:xfrm>
            <a:off x="7543670" y="1408691"/>
            <a:ext cx="2930798" cy="272317"/>
          </a:xfrm>
          <a:prstGeom prst="rect">
            <a:avLst/>
          </a:prstGeom>
        </p:spPr>
        <p:txBody>
          <a:bodyPr>
            <a:normAutofit/>
          </a:bodyPr>
          <a:lstStyle>
            <a:lvl1pPr marL="0" indent="0">
              <a:buNone/>
              <a:defRPr sz="1200" b="1" cap="all" baseline="0">
                <a:solidFill>
                  <a:srgbClr val="00245D"/>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a:t>FIRSTNAME LASTNAME</a:t>
            </a:r>
          </a:p>
        </p:txBody>
      </p:sp>
      <p:sp>
        <p:nvSpPr>
          <p:cNvPr id="66" name="Content Placeholder 2"/>
          <p:cNvSpPr>
            <a:spLocks noGrp="1"/>
          </p:cNvSpPr>
          <p:nvPr>
            <p:ph sz="half" idx="48" hasCustomPrompt="1"/>
          </p:nvPr>
        </p:nvSpPr>
        <p:spPr>
          <a:xfrm>
            <a:off x="7543670" y="1681008"/>
            <a:ext cx="2930798" cy="276447"/>
          </a:xfrm>
          <a:prstGeom prst="rect">
            <a:avLst/>
          </a:prstGeom>
        </p:spPr>
        <p:txBody>
          <a:bodyPr>
            <a:normAutofit/>
          </a:bodyPr>
          <a:lstStyle>
            <a:lvl1pPr marL="0" indent="0">
              <a:buNone/>
              <a:defRPr sz="1200" baseline="0">
                <a:solidFill>
                  <a:srgbClr val="00245D"/>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a:t>Role</a:t>
            </a:r>
          </a:p>
        </p:txBody>
      </p:sp>
      <p:sp>
        <p:nvSpPr>
          <p:cNvPr id="67" name="Content Placeholder 2"/>
          <p:cNvSpPr>
            <a:spLocks noGrp="1"/>
          </p:cNvSpPr>
          <p:nvPr>
            <p:ph sz="half" idx="49" hasCustomPrompt="1"/>
          </p:nvPr>
        </p:nvSpPr>
        <p:spPr>
          <a:xfrm>
            <a:off x="7543670" y="2134923"/>
            <a:ext cx="2930798" cy="272317"/>
          </a:xfrm>
          <a:prstGeom prst="rect">
            <a:avLst/>
          </a:prstGeom>
        </p:spPr>
        <p:txBody>
          <a:bodyPr>
            <a:normAutofit/>
          </a:bodyPr>
          <a:lstStyle>
            <a:lvl1pPr marL="0" indent="0">
              <a:buNone/>
              <a:defRPr sz="1200" baseline="0">
                <a:solidFill>
                  <a:srgbClr val="00245D"/>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a:t>Contact number (optional)</a:t>
            </a:r>
          </a:p>
        </p:txBody>
      </p:sp>
      <p:sp>
        <p:nvSpPr>
          <p:cNvPr id="68" name="Content Placeholder 2"/>
          <p:cNvSpPr>
            <a:spLocks noGrp="1"/>
          </p:cNvSpPr>
          <p:nvPr>
            <p:ph sz="half" idx="50" hasCustomPrompt="1"/>
          </p:nvPr>
        </p:nvSpPr>
        <p:spPr>
          <a:xfrm>
            <a:off x="7543670" y="2407241"/>
            <a:ext cx="2930798" cy="274334"/>
          </a:xfrm>
          <a:prstGeom prst="rect">
            <a:avLst/>
          </a:prstGeom>
        </p:spPr>
        <p:txBody>
          <a:bodyPr>
            <a:normAutofit/>
          </a:bodyPr>
          <a:lstStyle>
            <a:lvl1pPr marL="0" marR="0" indent="0" algn="l" defTabSz="914377" rtl="0" eaLnBrk="1" fontAlgn="auto" latinLnBrk="0" hangingPunct="1">
              <a:lnSpc>
                <a:spcPct val="100000"/>
              </a:lnSpc>
              <a:spcBef>
                <a:spcPts val="1000"/>
              </a:spcBef>
              <a:spcAft>
                <a:spcPts val="0"/>
              </a:spcAft>
              <a:buClrTx/>
              <a:buSzTx/>
              <a:buFont typeface="Wingdings" charset="2"/>
              <a:buNone/>
              <a:tabLst/>
              <a:defRPr sz="1200" baseline="0">
                <a:solidFill>
                  <a:srgbClr val="00245D"/>
                </a:solidFill>
              </a:defRPr>
            </a:lvl1pPr>
            <a:lvl2pPr marL="457189" indent="0">
              <a:buNone/>
              <a:defRPr/>
            </a:lvl2pPr>
            <a:lvl3pPr marL="914377" indent="0">
              <a:buNone/>
              <a:defRPr/>
            </a:lvl3pPr>
            <a:lvl4pPr marL="1371566" indent="0">
              <a:buNone/>
              <a:defRPr/>
            </a:lvl4pPr>
            <a:lvl5pPr marL="1828755" indent="0">
              <a:buNone/>
              <a:defRPr/>
            </a:lvl5pPr>
          </a:lstStyle>
          <a:p>
            <a:pPr marL="0" marR="0" lvl="0" indent="0" algn="l" defTabSz="914377" rtl="0" eaLnBrk="1" fontAlgn="auto" latinLnBrk="0" hangingPunct="1">
              <a:lnSpc>
                <a:spcPct val="100000"/>
              </a:lnSpc>
              <a:spcBef>
                <a:spcPts val="1000"/>
              </a:spcBef>
              <a:spcAft>
                <a:spcPts val="0"/>
              </a:spcAft>
              <a:buClrTx/>
              <a:buSzTx/>
              <a:buFont typeface="Wingdings" charset="2"/>
              <a:buNone/>
              <a:tabLst/>
              <a:defRPr/>
            </a:pPr>
            <a:r>
              <a:rPr lang="en-US"/>
              <a:t>Email address (optional)</a:t>
            </a:r>
          </a:p>
        </p:txBody>
      </p:sp>
      <p:sp>
        <p:nvSpPr>
          <p:cNvPr id="69" name="Picture Placeholder 12"/>
          <p:cNvSpPr>
            <a:spLocks noGrp="1"/>
          </p:cNvSpPr>
          <p:nvPr>
            <p:ph type="pic" sz="quarter" idx="51"/>
          </p:nvPr>
        </p:nvSpPr>
        <p:spPr>
          <a:xfrm>
            <a:off x="6193752" y="4789146"/>
            <a:ext cx="1121449" cy="1506879"/>
          </a:xfrm>
          <a:prstGeom prst="rect">
            <a:avLst/>
          </a:prstGeom>
        </p:spPr>
        <p:txBody>
          <a:bodyPr>
            <a:normAutofit/>
          </a:bodyPr>
          <a:lstStyle>
            <a:lvl1pPr marL="0" indent="0">
              <a:buNone/>
              <a:defRPr sz="1800"/>
            </a:lvl1pPr>
          </a:lstStyle>
          <a:p>
            <a:r>
              <a:rPr lang="en-US"/>
              <a:t>Click icon to add picture</a:t>
            </a:r>
          </a:p>
        </p:txBody>
      </p:sp>
      <p:sp>
        <p:nvSpPr>
          <p:cNvPr id="70" name="Picture Placeholder 12"/>
          <p:cNvSpPr>
            <a:spLocks noGrp="1"/>
          </p:cNvSpPr>
          <p:nvPr>
            <p:ph type="pic" sz="quarter" idx="52"/>
          </p:nvPr>
        </p:nvSpPr>
        <p:spPr>
          <a:xfrm>
            <a:off x="6193752" y="3090407"/>
            <a:ext cx="1121449" cy="1538743"/>
          </a:xfrm>
          <a:prstGeom prst="rect">
            <a:avLst/>
          </a:prstGeom>
        </p:spPr>
        <p:txBody>
          <a:bodyPr>
            <a:normAutofit/>
          </a:bodyPr>
          <a:lstStyle>
            <a:lvl1pPr marL="0" indent="0">
              <a:buNone/>
              <a:defRPr sz="1800"/>
            </a:lvl1pPr>
          </a:lstStyle>
          <a:p>
            <a:r>
              <a:rPr lang="en-US"/>
              <a:t>Click icon to add picture</a:t>
            </a:r>
          </a:p>
        </p:txBody>
      </p:sp>
      <p:sp>
        <p:nvSpPr>
          <p:cNvPr id="71" name="Content Placeholder 2"/>
          <p:cNvSpPr>
            <a:spLocks noGrp="1"/>
          </p:cNvSpPr>
          <p:nvPr>
            <p:ph sz="half" idx="53" hasCustomPrompt="1"/>
          </p:nvPr>
        </p:nvSpPr>
        <p:spPr>
          <a:xfrm>
            <a:off x="7543670" y="3095787"/>
            <a:ext cx="2930798" cy="272317"/>
          </a:xfrm>
          <a:prstGeom prst="rect">
            <a:avLst/>
          </a:prstGeom>
        </p:spPr>
        <p:txBody>
          <a:bodyPr>
            <a:normAutofit/>
          </a:bodyPr>
          <a:lstStyle>
            <a:lvl1pPr marL="0" indent="0">
              <a:buNone/>
              <a:defRPr sz="1200" b="1" cap="all" baseline="0">
                <a:solidFill>
                  <a:srgbClr val="00245D"/>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a:t>FIRSTNAME LASTNAME</a:t>
            </a:r>
          </a:p>
        </p:txBody>
      </p:sp>
      <p:sp>
        <p:nvSpPr>
          <p:cNvPr id="72" name="Content Placeholder 2"/>
          <p:cNvSpPr>
            <a:spLocks noGrp="1"/>
          </p:cNvSpPr>
          <p:nvPr>
            <p:ph sz="half" idx="54" hasCustomPrompt="1"/>
          </p:nvPr>
        </p:nvSpPr>
        <p:spPr>
          <a:xfrm>
            <a:off x="7543670" y="3368104"/>
            <a:ext cx="2930798" cy="276447"/>
          </a:xfrm>
          <a:prstGeom prst="rect">
            <a:avLst/>
          </a:prstGeom>
        </p:spPr>
        <p:txBody>
          <a:bodyPr>
            <a:normAutofit/>
          </a:bodyPr>
          <a:lstStyle>
            <a:lvl1pPr marL="0" indent="0">
              <a:buNone/>
              <a:defRPr sz="1200" baseline="0">
                <a:solidFill>
                  <a:srgbClr val="00245D"/>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a:t>Role</a:t>
            </a:r>
          </a:p>
        </p:txBody>
      </p:sp>
      <p:sp>
        <p:nvSpPr>
          <p:cNvPr id="73" name="Content Placeholder 2"/>
          <p:cNvSpPr>
            <a:spLocks noGrp="1"/>
          </p:cNvSpPr>
          <p:nvPr>
            <p:ph sz="half" idx="55" hasCustomPrompt="1"/>
          </p:nvPr>
        </p:nvSpPr>
        <p:spPr>
          <a:xfrm>
            <a:off x="7543670" y="3822019"/>
            <a:ext cx="2930798" cy="272317"/>
          </a:xfrm>
          <a:prstGeom prst="rect">
            <a:avLst/>
          </a:prstGeom>
        </p:spPr>
        <p:txBody>
          <a:bodyPr>
            <a:normAutofit/>
          </a:bodyPr>
          <a:lstStyle>
            <a:lvl1pPr marL="0" indent="0">
              <a:buNone/>
              <a:defRPr sz="1200" baseline="0">
                <a:solidFill>
                  <a:srgbClr val="00245D"/>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a:t>Contact number (optional)</a:t>
            </a:r>
          </a:p>
        </p:txBody>
      </p:sp>
      <p:sp>
        <p:nvSpPr>
          <p:cNvPr id="74" name="Content Placeholder 2"/>
          <p:cNvSpPr>
            <a:spLocks noGrp="1"/>
          </p:cNvSpPr>
          <p:nvPr>
            <p:ph sz="half" idx="56" hasCustomPrompt="1"/>
          </p:nvPr>
        </p:nvSpPr>
        <p:spPr>
          <a:xfrm>
            <a:off x="7543670" y="4094337"/>
            <a:ext cx="2930798" cy="274334"/>
          </a:xfrm>
          <a:prstGeom prst="rect">
            <a:avLst/>
          </a:prstGeom>
        </p:spPr>
        <p:txBody>
          <a:bodyPr>
            <a:normAutofit/>
          </a:bodyPr>
          <a:lstStyle>
            <a:lvl1pPr marL="0" marR="0" indent="0" algn="l" defTabSz="914377" rtl="0" eaLnBrk="1" fontAlgn="auto" latinLnBrk="0" hangingPunct="1">
              <a:lnSpc>
                <a:spcPct val="100000"/>
              </a:lnSpc>
              <a:spcBef>
                <a:spcPts val="1000"/>
              </a:spcBef>
              <a:spcAft>
                <a:spcPts val="0"/>
              </a:spcAft>
              <a:buClrTx/>
              <a:buSzTx/>
              <a:buFont typeface="Wingdings" charset="2"/>
              <a:buNone/>
              <a:tabLst/>
              <a:defRPr sz="1200" baseline="0">
                <a:solidFill>
                  <a:srgbClr val="00245D"/>
                </a:solidFill>
              </a:defRPr>
            </a:lvl1pPr>
            <a:lvl2pPr marL="457189" indent="0">
              <a:buNone/>
              <a:defRPr/>
            </a:lvl2pPr>
            <a:lvl3pPr marL="914377" indent="0">
              <a:buNone/>
              <a:defRPr/>
            </a:lvl3pPr>
            <a:lvl4pPr marL="1371566" indent="0">
              <a:buNone/>
              <a:defRPr/>
            </a:lvl4pPr>
            <a:lvl5pPr marL="1828755" indent="0">
              <a:buNone/>
              <a:defRPr/>
            </a:lvl5pPr>
          </a:lstStyle>
          <a:p>
            <a:pPr marL="0" marR="0" lvl="0" indent="0" algn="l" defTabSz="914377" rtl="0" eaLnBrk="1" fontAlgn="auto" latinLnBrk="0" hangingPunct="1">
              <a:lnSpc>
                <a:spcPct val="100000"/>
              </a:lnSpc>
              <a:spcBef>
                <a:spcPts val="1000"/>
              </a:spcBef>
              <a:spcAft>
                <a:spcPts val="0"/>
              </a:spcAft>
              <a:buClrTx/>
              <a:buSzTx/>
              <a:buFont typeface="Wingdings" charset="2"/>
              <a:buNone/>
              <a:tabLst/>
              <a:defRPr/>
            </a:pPr>
            <a:r>
              <a:rPr lang="en-US"/>
              <a:t>Email address (optional)</a:t>
            </a:r>
          </a:p>
        </p:txBody>
      </p:sp>
      <p:sp>
        <p:nvSpPr>
          <p:cNvPr id="75" name="Content Placeholder 2"/>
          <p:cNvSpPr>
            <a:spLocks noGrp="1"/>
          </p:cNvSpPr>
          <p:nvPr>
            <p:ph sz="half" idx="57" hasCustomPrompt="1"/>
          </p:nvPr>
        </p:nvSpPr>
        <p:spPr>
          <a:xfrm>
            <a:off x="7543670" y="4789146"/>
            <a:ext cx="2930798" cy="272317"/>
          </a:xfrm>
          <a:prstGeom prst="rect">
            <a:avLst/>
          </a:prstGeom>
        </p:spPr>
        <p:txBody>
          <a:bodyPr>
            <a:normAutofit/>
          </a:bodyPr>
          <a:lstStyle>
            <a:lvl1pPr marL="0" indent="0">
              <a:buNone/>
              <a:defRPr sz="1200" b="1" cap="all" baseline="0">
                <a:solidFill>
                  <a:srgbClr val="00245D"/>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a:t>FIRSTNAME LASTNAME</a:t>
            </a:r>
          </a:p>
        </p:txBody>
      </p:sp>
      <p:sp>
        <p:nvSpPr>
          <p:cNvPr id="76" name="Content Placeholder 2"/>
          <p:cNvSpPr>
            <a:spLocks noGrp="1"/>
          </p:cNvSpPr>
          <p:nvPr>
            <p:ph sz="half" idx="58" hasCustomPrompt="1"/>
          </p:nvPr>
        </p:nvSpPr>
        <p:spPr>
          <a:xfrm>
            <a:off x="7543670" y="5061463"/>
            <a:ext cx="2930798" cy="276447"/>
          </a:xfrm>
          <a:prstGeom prst="rect">
            <a:avLst/>
          </a:prstGeom>
        </p:spPr>
        <p:txBody>
          <a:bodyPr>
            <a:normAutofit/>
          </a:bodyPr>
          <a:lstStyle>
            <a:lvl1pPr marL="0" indent="0">
              <a:buNone/>
              <a:defRPr sz="1200" baseline="0">
                <a:solidFill>
                  <a:srgbClr val="00245D"/>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a:t>Role</a:t>
            </a:r>
          </a:p>
        </p:txBody>
      </p:sp>
      <p:sp>
        <p:nvSpPr>
          <p:cNvPr id="77" name="Content Placeholder 2"/>
          <p:cNvSpPr>
            <a:spLocks noGrp="1"/>
          </p:cNvSpPr>
          <p:nvPr>
            <p:ph sz="half" idx="59" hasCustomPrompt="1"/>
          </p:nvPr>
        </p:nvSpPr>
        <p:spPr>
          <a:xfrm>
            <a:off x="7543670" y="5515378"/>
            <a:ext cx="2930798" cy="272317"/>
          </a:xfrm>
          <a:prstGeom prst="rect">
            <a:avLst/>
          </a:prstGeom>
        </p:spPr>
        <p:txBody>
          <a:bodyPr>
            <a:normAutofit/>
          </a:bodyPr>
          <a:lstStyle>
            <a:lvl1pPr marL="0" indent="0">
              <a:buNone/>
              <a:defRPr sz="1200" baseline="0">
                <a:solidFill>
                  <a:srgbClr val="00245D"/>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a:t>Contact number (optional)</a:t>
            </a:r>
          </a:p>
        </p:txBody>
      </p:sp>
      <p:sp>
        <p:nvSpPr>
          <p:cNvPr id="78" name="Content Placeholder 2"/>
          <p:cNvSpPr>
            <a:spLocks noGrp="1"/>
          </p:cNvSpPr>
          <p:nvPr>
            <p:ph sz="half" idx="60" hasCustomPrompt="1"/>
          </p:nvPr>
        </p:nvSpPr>
        <p:spPr>
          <a:xfrm>
            <a:off x="7543670" y="5787696"/>
            <a:ext cx="2930798" cy="274334"/>
          </a:xfrm>
          <a:prstGeom prst="rect">
            <a:avLst/>
          </a:prstGeom>
        </p:spPr>
        <p:txBody>
          <a:bodyPr>
            <a:normAutofit/>
          </a:bodyPr>
          <a:lstStyle>
            <a:lvl1pPr marL="0" marR="0" indent="0" algn="l" defTabSz="914377" rtl="0" eaLnBrk="1" fontAlgn="auto" latinLnBrk="0" hangingPunct="1">
              <a:lnSpc>
                <a:spcPct val="100000"/>
              </a:lnSpc>
              <a:spcBef>
                <a:spcPts val="1000"/>
              </a:spcBef>
              <a:spcAft>
                <a:spcPts val="0"/>
              </a:spcAft>
              <a:buClrTx/>
              <a:buSzTx/>
              <a:buFont typeface="Wingdings" charset="2"/>
              <a:buNone/>
              <a:tabLst/>
              <a:defRPr sz="1200" baseline="0">
                <a:solidFill>
                  <a:srgbClr val="00245D"/>
                </a:solidFill>
              </a:defRPr>
            </a:lvl1pPr>
            <a:lvl2pPr marL="457189" indent="0">
              <a:buNone/>
              <a:defRPr/>
            </a:lvl2pPr>
            <a:lvl3pPr marL="914377" indent="0">
              <a:buNone/>
              <a:defRPr/>
            </a:lvl3pPr>
            <a:lvl4pPr marL="1371566" indent="0">
              <a:buNone/>
              <a:defRPr/>
            </a:lvl4pPr>
            <a:lvl5pPr marL="1828755" indent="0">
              <a:buNone/>
              <a:defRPr/>
            </a:lvl5pPr>
          </a:lstStyle>
          <a:p>
            <a:pPr marL="0" marR="0" lvl="0" indent="0" algn="l" defTabSz="914377" rtl="0" eaLnBrk="1" fontAlgn="auto" latinLnBrk="0" hangingPunct="1">
              <a:lnSpc>
                <a:spcPct val="100000"/>
              </a:lnSpc>
              <a:spcBef>
                <a:spcPts val="1000"/>
              </a:spcBef>
              <a:spcAft>
                <a:spcPts val="0"/>
              </a:spcAft>
              <a:buClrTx/>
              <a:buSzTx/>
              <a:buFont typeface="Wingdings" charset="2"/>
              <a:buNone/>
              <a:tabLst/>
              <a:defRPr/>
            </a:pPr>
            <a:r>
              <a:rPr lang="en-US"/>
              <a:t>Email address (optional)</a:t>
            </a:r>
          </a:p>
        </p:txBody>
      </p:sp>
      <p:pic>
        <p:nvPicPr>
          <p:cNvPr id="50" name="Picture 4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7243" y="365127"/>
            <a:ext cx="1326565" cy="558993"/>
          </a:xfrm>
          <a:prstGeom prst="rect">
            <a:avLst/>
          </a:prstGeom>
        </p:spPr>
      </p:pic>
      <p:sp>
        <p:nvSpPr>
          <p:cNvPr id="37" name="Title 1"/>
          <p:cNvSpPr>
            <a:spLocks noGrp="1"/>
          </p:cNvSpPr>
          <p:nvPr>
            <p:ph type="title" hasCustomPrompt="1"/>
          </p:nvPr>
        </p:nvSpPr>
        <p:spPr>
          <a:xfrm>
            <a:off x="377825" y="301627"/>
            <a:ext cx="8416925" cy="806978"/>
          </a:xfrm>
          <a:prstGeom prst="rect">
            <a:avLst/>
          </a:prstGeo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Team</a:t>
            </a:r>
          </a:p>
        </p:txBody>
      </p:sp>
    </p:spTree>
    <p:extLst>
      <p:ext uri="{BB962C8B-B14F-4D97-AF65-F5344CB8AC3E}">
        <p14:creationId xmlns:p14="http://schemas.microsoft.com/office/powerpoint/2010/main" val="174230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Placeholder 1"/>
          <p:cNvPicPr>
            <a:picLocks noChangeAspect="1"/>
          </p:cNvPicPr>
          <p:nvPr userDrawn="1"/>
        </p:nvPicPr>
        <p:blipFill rotWithShape="1">
          <a:blip r:embed="rId2">
            <a:extLst>
              <a:ext uri="{28A0092B-C50C-407E-A947-70E740481C1C}">
                <a14:useLocalDpi xmlns:a14="http://schemas.microsoft.com/office/drawing/2010/main" val="0"/>
              </a:ext>
            </a:extLst>
          </a:blip>
          <a:srcRect t="13750"/>
          <a:stretch/>
        </p:blipFill>
        <p:spPr>
          <a:xfrm>
            <a:off x="3047999" y="1403350"/>
            <a:ext cx="9144002" cy="4929187"/>
          </a:xfrm>
          <a:prstGeom prst="rect">
            <a:avLst/>
          </a:prstGeom>
        </p:spPr>
      </p:pic>
      <p:sp>
        <p:nvSpPr>
          <p:cNvPr id="9" name="Picture Placeholder 8"/>
          <p:cNvSpPr>
            <a:spLocks noGrp="1"/>
          </p:cNvSpPr>
          <p:nvPr>
            <p:ph type="pic" sz="quarter" idx="11"/>
          </p:nvPr>
        </p:nvSpPr>
        <p:spPr>
          <a:xfrm>
            <a:off x="3047999" y="1403349"/>
            <a:ext cx="9144001" cy="4929187"/>
          </a:xfrm>
        </p:spPr>
        <p:txBody>
          <a:bodyPr/>
          <a:lstStyle/>
          <a:p>
            <a:r>
              <a:rPr lang="en-US"/>
              <a:t>Click icon to add picture</a:t>
            </a:r>
            <a:endParaRPr lang="en-GB"/>
          </a:p>
        </p:txBody>
      </p:sp>
      <p:sp>
        <p:nvSpPr>
          <p:cNvPr id="5" name="Title 10"/>
          <p:cNvSpPr>
            <a:spLocks noGrp="1"/>
          </p:cNvSpPr>
          <p:nvPr>
            <p:ph type="title" hasCustomPrompt="1"/>
          </p:nvPr>
        </p:nvSpPr>
        <p:spPr>
          <a:xfrm>
            <a:off x="378192" y="339249"/>
            <a:ext cx="9500947" cy="1325563"/>
          </a:xfrm>
        </p:spPr>
        <p:txBody>
          <a:bodyPr/>
          <a:lstStyle>
            <a:lvl1pPr>
              <a:defRPr b="1">
                <a:solidFill>
                  <a:srgbClr val="00245D"/>
                </a:solidFill>
              </a:defRPr>
            </a:lvl1pPr>
          </a:lstStyle>
          <a:p>
            <a:r>
              <a:rPr lang="en-US"/>
              <a:t>PROJECTS</a:t>
            </a:r>
          </a:p>
        </p:txBody>
      </p:sp>
      <p:sp>
        <p:nvSpPr>
          <p:cNvPr id="7" name="Rectangle 6"/>
          <p:cNvSpPr/>
          <p:nvPr userDrawn="1"/>
        </p:nvSpPr>
        <p:spPr>
          <a:xfrm>
            <a:off x="0" y="3870138"/>
            <a:ext cx="3048000" cy="2462400"/>
          </a:xfrm>
          <a:prstGeom prst="rect">
            <a:avLst/>
          </a:prstGeom>
          <a:solidFill>
            <a:srgbClr val="DED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6541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itle 10"/>
          <p:cNvSpPr>
            <a:spLocks noGrp="1"/>
          </p:cNvSpPr>
          <p:nvPr>
            <p:ph type="title" hasCustomPrompt="1"/>
          </p:nvPr>
        </p:nvSpPr>
        <p:spPr>
          <a:xfrm>
            <a:off x="378192" y="304745"/>
            <a:ext cx="9500947" cy="1325563"/>
          </a:xfrm>
        </p:spPr>
        <p:txBody>
          <a:bodyPr/>
          <a:lstStyle>
            <a:lvl1pPr>
              <a:defRPr b="1">
                <a:solidFill>
                  <a:srgbClr val="00245D"/>
                </a:solidFill>
              </a:defRPr>
            </a:lvl1pPr>
          </a:lstStyle>
          <a:p>
            <a:r>
              <a:rPr lang="en-US"/>
              <a:t>PROJECTS</a:t>
            </a:r>
          </a:p>
        </p:txBody>
      </p:sp>
      <p:pic>
        <p:nvPicPr>
          <p:cNvPr id="8" name="Picture Placeholder 1"/>
          <p:cNvPicPr>
            <a:picLocks noChangeAspect="1"/>
          </p:cNvPicPr>
          <p:nvPr userDrawn="1"/>
        </p:nvPicPr>
        <p:blipFill rotWithShape="1">
          <a:blip r:embed="rId2">
            <a:extLst>
              <a:ext uri="{28A0092B-C50C-407E-A947-70E740481C1C}">
                <a14:useLocalDpi xmlns:a14="http://schemas.microsoft.com/office/drawing/2010/main" val="0"/>
              </a:ext>
            </a:extLst>
          </a:blip>
          <a:srcRect t="13750"/>
          <a:stretch/>
        </p:blipFill>
        <p:spPr>
          <a:xfrm>
            <a:off x="0" y="1403350"/>
            <a:ext cx="9144002" cy="4929187"/>
          </a:xfrm>
          <a:prstGeom prst="rect">
            <a:avLst/>
          </a:prstGeom>
        </p:spPr>
      </p:pic>
      <p:sp>
        <p:nvSpPr>
          <p:cNvPr id="10" name="Rectangle 9"/>
          <p:cNvSpPr/>
          <p:nvPr userDrawn="1"/>
        </p:nvSpPr>
        <p:spPr>
          <a:xfrm>
            <a:off x="9144000" y="3870138"/>
            <a:ext cx="3048000" cy="2462400"/>
          </a:xfrm>
          <a:prstGeom prst="rect">
            <a:avLst/>
          </a:prstGeom>
          <a:solidFill>
            <a:srgbClr val="DED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1"/>
          </p:nvPr>
        </p:nvSpPr>
        <p:spPr>
          <a:xfrm>
            <a:off x="0" y="1403350"/>
            <a:ext cx="9144000" cy="4929188"/>
          </a:xfrm>
        </p:spPr>
        <p:txBody>
          <a:bodyPr/>
          <a:lstStyle/>
          <a:p>
            <a:r>
              <a:rPr lang="en-US"/>
              <a:t>Click icon to add picture</a:t>
            </a:r>
            <a:endParaRPr lang="en-GB"/>
          </a:p>
        </p:txBody>
      </p:sp>
    </p:spTree>
    <p:extLst>
      <p:ext uri="{BB962C8B-B14F-4D97-AF65-F5344CB8AC3E}">
        <p14:creationId xmlns:p14="http://schemas.microsoft.com/office/powerpoint/2010/main" val="1242339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10"/>
          <p:cNvSpPr>
            <a:spLocks noGrp="1"/>
          </p:cNvSpPr>
          <p:nvPr>
            <p:ph type="title" hasCustomPrompt="1"/>
          </p:nvPr>
        </p:nvSpPr>
        <p:spPr>
          <a:xfrm>
            <a:off x="378192" y="304745"/>
            <a:ext cx="9500947" cy="1325563"/>
          </a:xfrm>
        </p:spPr>
        <p:txBody>
          <a:bodyPr/>
          <a:lstStyle>
            <a:lvl1pPr>
              <a:defRPr b="1">
                <a:solidFill>
                  <a:srgbClr val="00245D"/>
                </a:solidFill>
              </a:defRPr>
            </a:lvl1pPr>
          </a:lstStyle>
          <a:p>
            <a:r>
              <a:rPr lang="en-US"/>
              <a:t>PROJECTS</a:t>
            </a:r>
          </a:p>
        </p:txBody>
      </p:sp>
      <p:pic>
        <p:nvPicPr>
          <p:cNvPr id="7" name="Picture Placeholder 4"/>
          <p:cNvPicPr>
            <a:picLocks noChangeAspect="1"/>
          </p:cNvPicPr>
          <p:nvPr userDrawn="1"/>
        </p:nvPicPr>
        <p:blipFill rotWithShape="1">
          <a:blip r:embed="rId2">
            <a:extLst>
              <a:ext uri="{28A0092B-C50C-407E-A947-70E740481C1C}">
                <a14:useLocalDpi xmlns:a14="http://schemas.microsoft.com/office/drawing/2010/main" val="0"/>
              </a:ext>
            </a:extLst>
          </a:blip>
          <a:srcRect l="206" r="7256"/>
          <a:stretch/>
        </p:blipFill>
        <p:spPr>
          <a:xfrm>
            <a:off x="6097588" y="1403350"/>
            <a:ext cx="3044825" cy="4929187"/>
          </a:xfrm>
          <a:prstGeom prst="rect">
            <a:avLst/>
          </a:prstGeom>
        </p:spPr>
      </p:pic>
      <p:pic>
        <p:nvPicPr>
          <p:cNvPr id="11" name="Picture Placeholder 1"/>
          <p:cNvPicPr>
            <a:picLocks noChangeAspect="1"/>
          </p:cNvPicPr>
          <p:nvPr userDrawn="1"/>
        </p:nvPicPr>
        <p:blipFill rotWithShape="1">
          <a:blip r:embed="rId3">
            <a:extLst>
              <a:ext uri="{28A0092B-C50C-407E-A947-70E740481C1C}">
                <a14:useLocalDpi xmlns:a14="http://schemas.microsoft.com/office/drawing/2010/main" val="0"/>
              </a:ext>
            </a:extLst>
          </a:blip>
          <a:srcRect l="34828" r="26570"/>
          <a:stretch/>
        </p:blipFill>
        <p:spPr>
          <a:xfrm>
            <a:off x="0" y="1403350"/>
            <a:ext cx="3044825" cy="4929188"/>
          </a:xfrm>
          <a:prstGeom prst="rect">
            <a:avLst/>
          </a:prstGeom>
        </p:spPr>
      </p:pic>
      <p:sp>
        <p:nvSpPr>
          <p:cNvPr id="13" name="Rectangle 12"/>
          <p:cNvSpPr/>
          <p:nvPr userDrawn="1"/>
        </p:nvSpPr>
        <p:spPr>
          <a:xfrm>
            <a:off x="3045600" y="3870202"/>
            <a:ext cx="3051600" cy="2462400"/>
          </a:xfrm>
          <a:prstGeom prst="rect">
            <a:avLst/>
          </a:prstGeom>
          <a:solidFill>
            <a:srgbClr val="DED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9143576" y="3870202"/>
            <a:ext cx="3051600" cy="2462400"/>
          </a:xfrm>
          <a:prstGeom prst="rect">
            <a:avLst/>
          </a:prstGeom>
          <a:solidFill>
            <a:srgbClr val="DED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1"/>
          </p:nvPr>
        </p:nvSpPr>
        <p:spPr>
          <a:xfrm>
            <a:off x="0" y="1403350"/>
            <a:ext cx="3044825" cy="4929188"/>
          </a:xfrm>
        </p:spPr>
        <p:txBody>
          <a:bodyPr/>
          <a:lstStyle/>
          <a:p>
            <a:r>
              <a:rPr lang="en-US"/>
              <a:t>Click icon to add picture</a:t>
            </a:r>
            <a:endParaRPr lang="en-GB"/>
          </a:p>
        </p:txBody>
      </p:sp>
      <p:sp>
        <p:nvSpPr>
          <p:cNvPr id="8" name="Picture Placeholder 7"/>
          <p:cNvSpPr>
            <a:spLocks noGrp="1"/>
          </p:cNvSpPr>
          <p:nvPr>
            <p:ph type="pic" sz="quarter" idx="12"/>
          </p:nvPr>
        </p:nvSpPr>
        <p:spPr>
          <a:xfrm>
            <a:off x="6097588" y="1403350"/>
            <a:ext cx="3046412" cy="4929188"/>
          </a:xfrm>
        </p:spPr>
        <p:txBody>
          <a:bodyPr/>
          <a:lstStyle/>
          <a:p>
            <a:r>
              <a:rPr lang="en-US"/>
              <a:t>Click icon to add picture</a:t>
            </a:r>
            <a:endParaRPr lang="en-GB"/>
          </a:p>
        </p:txBody>
      </p:sp>
    </p:spTree>
    <p:extLst>
      <p:ext uri="{BB962C8B-B14F-4D97-AF65-F5344CB8AC3E}">
        <p14:creationId xmlns:p14="http://schemas.microsoft.com/office/powerpoint/2010/main" val="4221277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itle 10"/>
          <p:cNvSpPr>
            <a:spLocks noGrp="1"/>
          </p:cNvSpPr>
          <p:nvPr>
            <p:ph type="title" hasCustomPrompt="1"/>
          </p:nvPr>
        </p:nvSpPr>
        <p:spPr>
          <a:xfrm>
            <a:off x="378192" y="304745"/>
            <a:ext cx="9500947" cy="1325563"/>
          </a:xfrm>
        </p:spPr>
        <p:txBody>
          <a:bodyPr/>
          <a:lstStyle>
            <a:lvl1pPr>
              <a:defRPr b="1">
                <a:solidFill>
                  <a:srgbClr val="00245D"/>
                </a:solidFill>
              </a:defRPr>
            </a:lvl1pPr>
          </a:lstStyle>
          <a:p>
            <a:r>
              <a:rPr lang="en-US"/>
              <a:t>PROJECTS</a:t>
            </a:r>
          </a:p>
        </p:txBody>
      </p:sp>
      <p:pic>
        <p:nvPicPr>
          <p:cNvPr id="16" name="Picture Placeholder 1"/>
          <p:cNvPicPr>
            <a:picLocks noChangeAspect="1"/>
          </p:cNvPicPr>
          <p:nvPr userDrawn="1"/>
        </p:nvPicPr>
        <p:blipFill rotWithShape="1">
          <a:blip r:embed="rId2">
            <a:extLst>
              <a:ext uri="{28A0092B-C50C-407E-A947-70E740481C1C}">
                <a14:useLocalDpi xmlns:a14="http://schemas.microsoft.com/office/drawing/2010/main" val="0"/>
              </a:ext>
            </a:extLst>
          </a:blip>
          <a:srcRect l="184" t="35450" b="5"/>
          <a:stretch/>
        </p:blipFill>
        <p:spPr>
          <a:xfrm>
            <a:off x="6088875" y="1403350"/>
            <a:ext cx="6103125" cy="2466535"/>
          </a:xfrm>
          <a:prstGeom prst="rect">
            <a:avLst/>
          </a:prstGeom>
        </p:spPr>
      </p:pic>
      <p:pic>
        <p:nvPicPr>
          <p:cNvPr id="17" name="Picture Placeholder 4"/>
          <p:cNvPicPr>
            <a:picLocks noChangeAspect="1"/>
          </p:cNvPicPr>
          <p:nvPr userDrawn="1"/>
        </p:nvPicPr>
        <p:blipFill rotWithShape="1">
          <a:blip r:embed="rId3">
            <a:extLst>
              <a:ext uri="{28A0092B-C50C-407E-A947-70E740481C1C}">
                <a14:useLocalDpi xmlns:a14="http://schemas.microsoft.com/office/drawing/2010/main" val="0"/>
              </a:ext>
            </a:extLst>
          </a:blip>
          <a:srcRect l="206" r="7256"/>
          <a:stretch/>
        </p:blipFill>
        <p:spPr>
          <a:xfrm>
            <a:off x="0" y="1403350"/>
            <a:ext cx="3044825" cy="4929188"/>
          </a:xfrm>
          <a:prstGeom prst="rect">
            <a:avLst/>
          </a:prstGeom>
        </p:spPr>
      </p:pic>
      <p:sp>
        <p:nvSpPr>
          <p:cNvPr id="19" name="Rectangle 18"/>
          <p:cNvSpPr/>
          <p:nvPr userDrawn="1"/>
        </p:nvSpPr>
        <p:spPr>
          <a:xfrm>
            <a:off x="3045600" y="3870138"/>
            <a:ext cx="3051600" cy="2462400"/>
          </a:xfrm>
          <a:prstGeom prst="rect">
            <a:avLst/>
          </a:prstGeom>
          <a:solidFill>
            <a:srgbClr val="DED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1"/>
          </p:nvPr>
        </p:nvSpPr>
        <p:spPr>
          <a:xfrm>
            <a:off x="0" y="1403350"/>
            <a:ext cx="3044825" cy="4929188"/>
          </a:xfrm>
        </p:spPr>
        <p:txBody>
          <a:bodyPr/>
          <a:lstStyle/>
          <a:p>
            <a:r>
              <a:rPr lang="en-US"/>
              <a:t>Click icon to add picture</a:t>
            </a:r>
            <a:endParaRPr lang="en-GB"/>
          </a:p>
        </p:txBody>
      </p:sp>
      <p:sp>
        <p:nvSpPr>
          <p:cNvPr id="7" name="Picture Placeholder 6"/>
          <p:cNvSpPr>
            <a:spLocks noGrp="1"/>
          </p:cNvSpPr>
          <p:nvPr>
            <p:ph type="pic" sz="quarter" idx="12"/>
          </p:nvPr>
        </p:nvSpPr>
        <p:spPr>
          <a:xfrm>
            <a:off x="6089650" y="1403350"/>
            <a:ext cx="6102350" cy="2466975"/>
          </a:xfrm>
        </p:spPr>
        <p:txBody>
          <a:bodyPr/>
          <a:lstStyle/>
          <a:p>
            <a:r>
              <a:rPr lang="en-US"/>
              <a:t>Click icon to add picture</a:t>
            </a:r>
            <a:endParaRPr lang="en-GB"/>
          </a:p>
        </p:txBody>
      </p:sp>
    </p:spTree>
    <p:extLst>
      <p:ext uri="{BB962C8B-B14F-4D97-AF65-F5344CB8AC3E}">
        <p14:creationId xmlns:p14="http://schemas.microsoft.com/office/powerpoint/2010/main" val="2468829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Title 10"/>
          <p:cNvSpPr>
            <a:spLocks noGrp="1"/>
          </p:cNvSpPr>
          <p:nvPr>
            <p:ph type="title" hasCustomPrompt="1"/>
          </p:nvPr>
        </p:nvSpPr>
        <p:spPr>
          <a:xfrm>
            <a:off x="378192" y="304745"/>
            <a:ext cx="9500947" cy="1325563"/>
          </a:xfrm>
        </p:spPr>
        <p:txBody>
          <a:bodyPr/>
          <a:lstStyle>
            <a:lvl1pPr>
              <a:defRPr b="1">
                <a:solidFill>
                  <a:srgbClr val="00245D"/>
                </a:solidFill>
              </a:defRPr>
            </a:lvl1pPr>
          </a:lstStyle>
          <a:p>
            <a:r>
              <a:rPr lang="en-US"/>
              <a:t>PROJECTS</a:t>
            </a:r>
          </a:p>
        </p:txBody>
      </p:sp>
      <p:sp>
        <p:nvSpPr>
          <p:cNvPr id="10" name="Rectangle 9"/>
          <p:cNvSpPr/>
          <p:nvPr userDrawn="1"/>
        </p:nvSpPr>
        <p:spPr>
          <a:xfrm>
            <a:off x="0" y="3865751"/>
            <a:ext cx="6097200" cy="2466914"/>
          </a:xfrm>
          <a:prstGeom prst="rect">
            <a:avLst/>
          </a:prstGeom>
          <a:solidFill>
            <a:srgbClr val="DED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4"/>
          <p:cNvPicPr>
            <a:picLocks noChangeAspect="1"/>
          </p:cNvPicPr>
          <p:nvPr userDrawn="1"/>
        </p:nvPicPr>
        <p:blipFill rotWithShape="1">
          <a:blip r:embed="rId2">
            <a:extLst>
              <a:ext uri="{28A0092B-C50C-407E-A947-70E740481C1C}">
                <a14:useLocalDpi xmlns:a14="http://schemas.microsoft.com/office/drawing/2010/main" val="0"/>
              </a:ext>
            </a:extLst>
          </a:blip>
          <a:srcRect l="8618" t="984" r="9768"/>
          <a:stretch/>
        </p:blipFill>
        <p:spPr>
          <a:xfrm>
            <a:off x="6097588" y="3865110"/>
            <a:ext cx="3044825" cy="2462662"/>
          </a:xfrm>
          <a:prstGeom prst="rect">
            <a:avLst/>
          </a:prstGeom>
        </p:spPr>
      </p:pic>
      <p:pic>
        <p:nvPicPr>
          <p:cNvPr id="17" name="Picture Placeholder 4"/>
          <p:cNvPicPr>
            <a:picLocks noChangeAspect="1"/>
          </p:cNvPicPr>
          <p:nvPr userDrawn="1"/>
        </p:nvPicPr>
        <p:blipFill rotWithShape="1">
          <a:blip r:embed="rId3">
            <a:extLst>
              <a:ext uri="{28A0092B-C50C-407E-A947-70E740481C1C}">
                <a14:useLocalDpi xmlns:a14="http://schemas.microsoft.com/office/drawing/2010/main" val="0"/>
              </a:ext>
            </a:extLst>
          </a:blip>
          <a:srcRect l="223" t="41880" b="4264"/>
          <a:stretch/>
        </p:blipFill>
        <p:spPr>
          <a:xfrm>
            <a:off x="9147175" y="1403350"/>
            <a:ext cx="3044825" cy="2462213"/>
          </a:xfrm>
          <a:prstGeom prst="rect">
            <a:avLst/>
          </a:prstGeom>
        </p:spPr>
      </p:pic>
      <p:pic>
        <p:nvPicPr>
          <p:cNvPr id="18" name="Picture Placeholder 1"/>
          <p:cNvPicPr>
            <a:picLocks noChangeAspect="1"/>
          </p:cNvPicPr>
          <p:nvPr userDrawn="1"/>
        </p:nvPicPr>
        <p:blipFill rotWithShape="1">
          <a:blip r:embed="rId4">
            <a:extLst>
              <a:ext uri="{28A0092B-C50C-407E-A947-70E740481C1C}">
                <a14:useLocalDpi xmlns:a14="http://schemas.microsoft.com/office/drawing/2010/main" val="0"/>
              </a:ext>
            </a:extLst>
          </a:blip>
          <a:srcRect l="184" t="35450" b="5"/>
          <a:stretch/>
        </p:blipFill>
        <p:spPr>
          <a:xfrm>
            <a:off x="0" y="1403350"/>
            <a:ext cx="6102350" cy="2466975"/>
          </a:xfrm>
          <a:prstGeom prst="rect">
            <a:avLst/>
          </a:prstGeom>
        </p:spPr>
      </p:pic>
      <p:sp>
        <p:nvSpPr>
          <p:cNvPr id="4" name="Picture Placeholder 3"/>
          <p:cNvSpPr>
            <a:spLocks noGrp="1"/>
          </p:cNvSpPr>
          <p:nvPr>
            <p:ph type="pic" sz="quarter" idx="11"/>
          </p:nvPr>
        </p:nvSpPr>
        <p:spPr>
          <a:xfrm>
            <a:off x="0" y="1403350"/>
            <a:ext cx="6102350" cy="2462213"/>
          </a:xfrm>
        </p:spPr>
        <p:txBody>
          <a:bodyPr/>
          <a:lstStyle/>
          <a:p>
            <a:r>
              <a:rPr lang="en-US"/>
              <a:t>Click icon to add picture</a:t>
            </a:r>
            <a:endParaRPr lang="en-GB"/>
          </a:p>
        </p:txBody>
      </p:sp>
      <p:sp>
        <p:nvSpPr>
          <p:cNvPr id="7" name="Picture Placeholder 6"/>
          <p:cNvSpPr>
            <a:spLocks noGrp="1"/>
          </p:cNvSpPr>
          <p:nvPr>
            <p:ph type="pic" sz="quarter" idx="12"/>
          </p:nvPr>
        </p:nvSpPr>
        <p:spPr>
          <a:xfrm>
            <a:off x="9142413" y="1403350"/>
            <a:ext cx="3049587" cy="2462213"/>
          </a:xfrm>
        </p:spPr>
        <p:txBody>
          <a:bodyPr/>
          <a:lstStyle/>
          <a:p>
            <a:r>
              <a:rPr lang="en-US"/>
              <a:t>Click icon to add picture</a:t>
            </a:r>
            <a:endParaRPr lang="en-GB"/>
          </a:p>
        </p:txBody>
      </p:sp>
      <p:sp>
        <p:nvSpPr>
          <p:cNvPr id="9" name="Picture Placeholder 8"/>
          <p:cNvSpPr>
            <a:spLocks noGrp="1"/>
          </p:cNvSpPr>
          <p:nvPr>
            <p:ph type="pic" sz="quarter" idx="13"/>
          </p:nvPr>
        </p:nvSpPr>
        <p:spPr>
          <a:xfrm>
            <a:off x="6097588" y="3865563"/>
            <a:ext cx="3049587" cy="2462212"/>
          </a:xfrm>
        </p:spPr>
        <p:txBody>
          <a:bodyPr/>
          <a:lstStyle/>
          <a:p>
            <a:r>
              <a:rPr lang="en-US"/>
              <a:t>Click icon to add picture</a:t>
            </a:r>
            <a:endParaRPr lang="en-GB"/>
          </a:p>
        </p:txBody>
      </p:sp>
    </p:spTree>
    <p:extLst>
      <p:ext uri="{BB962C8B-B14F-4D97-AF65-F5344CB8AC3E}">
        <p14:creationId xmlns:p14="http://schemas.microsoft.com/office/powerpoint/2010/main" val="22556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Title 10"/>
          <p:cNvSpPr>
            <a:spLocks noGrp="1"/>
          </p:cNvSpPr>
          <p:nvPr>
            <p:ph type="title" hasCustomPrompt="1"/>
          </p:nvPr>
        </p:nvSpPr>
        <p:spPr>
          <a:xfrm>
            <a:off x="378192" y="304745"/>
            <a:ext cx="9500947" cy="1325563"/>
          </a:xfrm>
        </p:spPr>
        <p:txBody>
          <a:bodyPr/>
          <a:lstStyle>
            <a:lvl1pPr>
              <a:defRPr b="1">
                <a:solidFill>
                  <a:srgbClr val="00245D"/>
                </a:solidFill>
              </a:defRPr>
            </a:lvl1pPr>
          </a:lstStyle>
          <a:p>
            <a:r>
              <a:rPr lang="en-US"/>
              <a:t>PROJECTS</a:t>
            </a:r>
          </a:p>
        </p:txBody>
      </p:sp>
      <p:sp>
        <p:nvSpPr>
          <p:cNvPr id="16" name="Rectangle 15"/>
          <p:cNvSpPr/>
          <p:nvPr userDrawn="1"/>
        </p:nvSpPr>
        <p:spPr>
          <a:xfrm>
            <a:off x="3045600" y="3865750"/>
            <a:ext cx="3051601" cy="2466915"/>
          </a:xfrm>
          <a:prstGeom prst="rect">
            <a:avLst/>
          </a:prstGeom>
          <a:solidFill>
            <a:srgbClr val="DED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Placeholder 1"/>
          <p:cNvPicPr>
            <a:picLocks noChangeAspect="1"/>
          </p:cNvPicPr>
          <p:nvPr userDrawn="1"/>
        </p:nvPicPr>
        <p:blipFill rotWithShape="1">
          <a:blip r:embed="rId2">
            <a:extLst>
              <a:ext uri="{28A0092B-C50C-407E-A947-70E740481C1C}">
                <a14:useLocalDpi xmlns:a14="http://schemas.microsoft.com/office/drawing/2010/main" val="0"/>
              </a:ext>
            </a:extLst>
          </a:blip>
          <a:srcRect l="22450" t="2123" r="2041" b="7"/>
          <a:stretch/>
        </p:blipFill>
        <p:spPr>
          <a:xfrm>
            <a:off x="0" y="1403350"/>
            <a:ext cx="3044825" cy="2466975"/>
          </a:xfrm>
          <a:prstGeom prst="rect">
            <a:avLst/>
          </a:prstGeom>
        </p:spPr>
      </p:pic>
      <p:pic>
        <p:nvPicPr>
          <p:cNvPr id="19" name="Picture Placeholder 4"/>
          <p:cNvPicPr>
            <a:picLocks noChangeAspect="1"/>
          </p:cNvPicPr>
          <p:nvPr userDrawn="1"/>
        </p:nvPicPr>
        <p:blipFill rotWithShape="1">
          <a:blip r:embed="rId3">
            <a:extLst>
              <a:ext uri="{28A0092B-C50C-407E-A947-70E740481C1C}">
                <a14:useLocalDpi xmlns:a14="http://schemas.microsoft.com/office/drawing/2010/main" val="0"/>
              </a:ext>
            </a:extLst>
          </a:blip>
          <a:srcRect l="8618" t="984" r="9768"/>
          <a:stretch/>
        </p:blipFill>
        <p:spPr>
          <a:xfrm>
            <a:off x="9147175" y="1403350"/>
            <a:ext cx="3044825" cy="2462213"/>
          </a:xfrm>
          <a:prstGeom prst="rect">
            <a:avLst/>
          </a:prstGeom>
        </p:spPr>
      </p:pic>
      <p:pic>
        <p:nvPicPr>
          <p:cNvPr id="20"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 t="41880" r="-1" b="4264"/>
          <a:stretch/>
        </p:blipFill>
        <p:spPr>
          <a:xfrm>
            <a:off x="0" y="3870325"/>
            <a:ext cx="3051175" cy="2462213"/>
          </a:xfrm>
          <a:prstGeom prst="rect">
            <a:avLst/>
          </a:prstGeom>
        </p:spPr>
      </p:pic>
      <p:sp>
        <p:nvSpPr>
          <p:cNvPr id="22" name="Rectangle 21"/>
          <p:cNvSpPr/>
          <p:nvPr userDrawn="1"/>
        </p:nvSpPr>
        <p:spPr>
          <a:xfrm>
            <a:off x="9142800" y="3865623"/>
            <a:ext cx="3049200" cy="2467042"/>
          </a:xfrm>
          <a:prstGeom prst="rect">
            <a:avLst/>
          </a:prstGeom>
          <a:solidFill>
            <a:srgbClr val="DED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1"/>
          </p:nvPr>
        </p:nvSpPr>
        <p:spPr>
          <a:xfrm>
            <a:off x="0" y="1403350"/>
            <a:ext cx="3044825" cy="2462213"/>
          </a:xfrm>
        </p:spPr>
        <p:txBody>
          <a:bodyPr/>
          <a:lstStyle/>
          <a:p>
            <a:r>
              <a:rPr lang="en-US"/>
              <a:t>Click icon to add picture</a:t>
            </a:r>
            <a:endParaRPr lang="en-GB"/>
          </a:p>
        </p:txBody>
      </p:sp>
      <p:sp>
        <p:nvSpPr>
          <p:cNvPr id="7" name="Picture Placeholder 6"/>
          <p:cNvSpPr>
            <a:spLocks noGrp="1"/>
          </p:cNvSpPr>
          <p:nvPr>
            <p:ph type="pic" sz="quarter" idx="12"/>
          </p:nvPr>
        </p:nvSpPr>
        <p:spPr>
          <a:xfrm>
            <a:off x="0" y="3865563"/>
            <a:ext cx="3051175" cy="2466975"/>
          </a:xfrm>
        </p:spPr>
        <p:txBody>
          <a:bodyPr/>
          <a:lstStyle/>
          <a:p>
            <a:r>
              <a:rPr lang="en-US"/>
              <a:t>Click icon to add picture</a:t>
            </a:r>
            <a:endParaRPr lang="en-GB"/>
          </a:p>
        </p:txBody>
      </p:sp>
      <p:sp>
        <p:nvSpPr>
          <p:cNvPr id="9" name="Picture Placeholder 8"/>
          <p:cNvSpPr>
            <a:spLocks noGrp="1"/>
          </p:cNvSpPr>
          <p:nvPr>
            <p:ph type="pic" sz="quarter" idx="13"/>
          </p:nvPr>
        </p:nvSpPr>
        <p:spPr>
          <a:xfrm>
            <a:off x="9142413" y="1403350"/>
            <a:ext cx="3049587" cy="2462213"/>
          </a:xfrm>
        </p:spPr>
        <p:txBody>
          <a:bodyPr/>
          <a:lstStyle/>
          <a:p>
            <a:r>
              <a:rPr lang="en-US"/>
              <a:t>Click icon to add picture</a:t>
            </a:r>
            <a:endParaRPr lang="en-GB"/>
          </a:p>
        </p:txBody>
      </p:sp>
    </p:spTree>
    <p:extLst>
      <p:ext uri="{BB962C8B-B14F-4D97-AF65-F5344CB8AC3E}">
        <p14:creationId xmlns:p14="http://schemas.microsoft.com/office/powerpoint/2010/main" val="41442676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7" name="Picture Placeholder 12"/>
          <p:cNvSpPr>
            <a:spLocks noGrp="1"/>
          </p:cNvSpPr>
          <p:nvPr>
            <p:ph type="pic" sz="quarter" idx="19"/>
          </p:nvPr>
        </p:nvSpPr>
        <p:spPr>
          <a:xfrm>
            <a:off x="0" y="1713600"/>
            <a:ext cx="2030400" cy="1713600"/>
          </a:xfrm>
          <a:prstGeom prst="rect">
            <a:avLst/>
          </a:prstGeom>
        </p:spPr>
        <p:txBody>
          <a:bodyPr/>
          <a:lstStyle>
            <a:lvl1pPr marL="0" indent="0">
              <a:buNone/>
              <a:defRPr/>
            </a:lvl1pPr>
          </a:lstStyle>
          <a:p>
            <a:r>
              <a:rPr lang="en-US"/>
              <a:t>Click icon to add picture</a:t>
            </a:r>
          </a:p>
        </p:txBody>
      </p:sp>
      <p:sp>
        <p:nvSpPr>
          <p:cNvPr id="8" name="Picture Placeholder 12"/>
          <p:cNvSpPr>
            <a:spLocks noGrp="1"/>
          </p:cNvSpPr>
          <p:nvPr>
            <p:ph type="pic" sz="quarter" idx="20"/>
          </p:nvPr>
        </p:nvSpPr>
        <p:spPr>
          <a:xfrm>
            <a:off x="0" y="3427200"/>
            <a:ext cx="4060800" cy="3430800"/>
          </a:xfrm>
          <a:prstGeom prst="rect">
            <a:avLst/>
          </a:prstGeom>
          <a:ln>
            <a:noFill/>
          </a:ln>
        </p:spPr>
        <p:txBody>
          <a:bodyPr/>
          <a:lstStyle>
            <a:lvl1pPr marL="0" indent="0">
              <a:buNone/>
              <a:defRPr/>
            </a:lvl1pPr>
          </a:lstStyle>
          <a:p>
            <a:r>
              <a:rPr lang="en-US"/>
              <a:t>Click icon to add picture</a:t>
            </a:r>
          </a:p>
        </p:txBody>
      </p:sp>
      <p:sp>
        <p:nvSpPr>
          <p:cNvPr id="10" name="Picture Placeholder 12"/>
          <p:cNvSpPr>
            <a:spLocks noGrp="1"/>
          </p:cNvSpPr>
          <p:nvPr>
            <p:ph type="pic" sz="quarter" idx="22"/>
          </p:nvPr>
        </p:nvSpPr>
        <p:spPr>
          <a:xfrm>
            <a:off x="2030400" y="0"/>
            <a:ext cx="4060800" cy="1713600"/>
          </a:xfrm>
          <a:prstGeom prst="rect">
            <a:avLst/>
          </a:prstGeom>
        </p:spPr>
        <p:txBody>
          <a:bodyPr/>
          <a:lstStyle>
            <a:lvl1pPr marL="0" indent="0">
              <a:buNone/>
              <a:defRPr/>
            </a:lvl1pPr>
          </a:lstStyle>
          <a:p>
            <a:r>
              <a:rPr lang="en-US"/>
              <a:t>Click icon to add picture</a:t>
            </a:r>
          </a:p>
        </p:txBody>
      </p:sp>
      <p:sp>
        <p:nvSpPr>
          <p:cNvPr id="11" name="Picture Placeholder 12"/>
          <p:cNvSpPr>
            <a:spLocks noGrp="1"/>
          </p:cNvSpPr>
          <p:nvPr>
            <p:ph type="pic" sz="quarter" idx="23"/>
          </p:nvPr>
        </p:nvSpPr>
        <p:spPr>
          <a:xfrm>
            <a:off x="2030400" y="1713600"/>
            <a:ext cx="2030400" cy="1713600"/>
          </a:xfrm>
          <a:prstGeom prst="rect">
            <a:avLst/>
          </a:prstGeom>
        </p:spPr>
        <p:txBody>
          <a:bodyPr/>
          <a:lstStyle>
            <a:lvl1pPr marL="0" indent="0">
              <a:buNone/>
              <a:defRPr/>
            </a:lvl1pPr>
          </a:lstStyle>
          <a:p>
            <a:r>
              <a:rPr lang="en-US"/>
              <a:t>Click icon to add picture</a:t>
            </a:r>
          </a:p>
        </p:txBody>
      </p:sp>
      <p:sp>
        <p:nvSpPr>
          <p:cNvPr id="15" name="Picture Placeholder 12"/>
          <p:cNvSpPr>
            <a:spLocks noGrp="1"/>
          </p:cNvSpPr>
          <p:nvPr>
            <p:ph type="pic" sz="quarter" idx="27"/>
          </p:nvPr>
        </p:nvSpPr>
        <p:spPr>
          <a:xfrm>
            <a:off x="6091200" y="1713600"/>
            <a:ext cx="2030400" cy="1713600"/>
          </a:xfrm>
          <a:prstGeom prst="rect">
            <a:avLst/>
          </a:prstGeom>
        </p:spPr>
        <p:txBody>
          <a:bodyPr/>
          <a:lstStyle>
            <a:lvl1pPr marL="0" indent="0">
              <a:buNone/>
              <a:defRPr/>
            </a:lvl1pPr>
          </a:lstStyle>
          <a:p>
            <a:r>
              <a:rPr lang="en-US"/>
              <a:t>Click icon to add picture</a:t>
            </a:r>
          </a:p>
        </p:txBody>
      </p:sp>
      <p:sp>
        <p:nvSpPr>
          <p:cNvPr id="16" name="Picture Placeholder 12"/>
          <p:cNvSpPr>
            <a:spLocks noGrp="1"/>
          </p:cNvSpPr>
          <p:nvPr>
            <p:ph type="pic" sz="quarter" idx="28"/>
          </p:nvPr>
        </p:nvSpPr>
        <p:spPr>
          <a:xfrm>
            <a:off x="4060800" y="3427200"/>
            <a:ext cx="4060800" cy="1713600"/>
          </a:xfrm>
          <a:prstGeom prst="rect">
            <a:avLst/>
          </a:prstGeom>
        </p:spPr>
        <p:txBody>
          <a:bodyPr/>
          <a:lstStyle>
            <a:lvl1pPr marL="0" indent="0">
              <a:buNone/>
              <a:defRPr/>
            </a:lvl1pPr>
          </a:lstStyle>
          <a:p>
            <a:r>
              <a:rPr lang="en-US"/>
              <a:t>Click icon to add picture</a:t>
            </a:r>
          </a:p>
        </p:txBody>
      </p:sp>
      <p:sp>
        <p:nvSpPr>
          <p:cNvPr id="18" name="Picture Placeholder 12"/>
          <p:cNvSpPr>
            <a:spLocks noGrp="1"/>
          </p:cNvSpPr>
          <p:nvPr>
            <p:ph type="pic" sz="quarter" idx="30"/>
          </p:nvPr>
        </p:nvSpPr>
        <p:spPr>
          <a:xfrm>
            <a:off x="6091200" y="0"/>
            <a:ext cx="2030400" cy="1713600"/>
          </a:xfrm>
          <a:prstGeom prst="rect">
            <a:avLst/>
          </a:prstGeom>
        </p:spPr>
        <p:txBody>
          <a:bodyPr/>
          <a:lstStyle>
            <a:lvl1pPr marL="0" indent="0">
              <a:buNone/>
              <a:defRPr/>
            </a:lvl1pPr>
          </a:lstStyle>
          <a:p>
            <a:r>
              <a:rPr lang="en-US"/>
              <a:t>Click icon to add picture</a:t>
            </a:r>
          </a:p>
        </p:txBody>
      </p:sp>
      <p:sp>
        <p:nvSpPr>
          <p:cNvPr id="21" name="Picture Placeholder 12"/>
          <p:cNvSpPr>
            <a:spLocks noGrp="1"/>
          </p:cNvSpPr>
          <p:nvPr>
            <p:ph type="pic" sz="quarter" idx="33"/>
          </p:nvPr>
        </p:nvSpPr>
        <p:spPr>
          <a:xfrm>
            <a:off x="6091200" y="5140800"/>
            <a:ext cx="2030400" cy="1717200"/>
          </a:xfrm>
          <a:prstGeom prst="rect">
            <a:avLst/>
          </a:prstGeom>
          <a:ln>
            <a:noFill/>
          </a:ln>
        </p:spPr>
        <p:txBody>
          <a:bodyPr/>
          <a:lstStyle>
            <a:lvl1pPr marL="0" indent="0">
              <a:buNone/>
              <a:defRPr/>
            </a:lvl1pPr>
          </a:lstStyle>
          <a:p>
            <a:r>
              <a:rPr lang="en-US"/>
              <a:t>Click icon to add picture</a:t>
            </a:r>
          </a:p>
        </p:txBody>
      </p:sp>
      <p:sp>
        <p:nvSpPr>
          <p:cNvPr id="22" name="Picture Placeholder 12"/>
          <p:cNvSpPr>
            <a:spLocks noGrp="1"/>
          </p:cNvSpPr>
          <p:nvPr>
            <p:ph type="pic" sz="quarter" idx="34"/>
          </p:nvPr>
        </p:nvSpPr>
        <p:spPr>
          <a:xfrm>
            <a:off x="8121600" y="0"/>
            <a:ext cx="2030400" cy="3427200"/>
          </a:xfrm>
          <a:prstGeom prst="rect">
            <a:avLst/>
          </a:prstGeom>
        </p:spPr>
        <p:txBody>
          <a:bodyPr/>
          <a:lstStyle>
            <a:lvl1pPr marL="0" indent="0">
              <a:buNone/>
              <a:defRPr/>
            </a:lvl1pPr>
          </a:lstStyle>
          <a:p>
            <a:r>
              <a:rPr lang="en-US"/>
              <a:t>Click icon to add picture</a:t>
            </a:r>
          </a:p>
        </p:txBody>
      </p:sp>
      <p:sp>
        <p:nvSpPr>
          <p:cNvPr id="25" name="Picture Placeholder 12"/>
          <p:cNvSpPr>
            <a:spLocks noGrp="1"/>
          </p:cNvSpPr>
          <p:nvPr>
            <p:ph type="pic" sz="quarter" idx="37"/>
          </p:nvPr>
        </p:nvSpPr>
        <p:spPr>
          <a:xfrm>
            <a:off x="8121600" y="5140800"/>
            <a:ext cx="2030400" cy="1717200"/>
          </a:xfrm>
          <a:prstGeom prst="rect">
            <a:avLst/>
          </a:prstGeom>
          <a:ln>
            <a:noFill/>
          </a:ln>
        </p:spPr>
        <p:txBody>
          <a:bodyPr/>
          <a:lstStyle>
            <a:lvl1pPr marL="0" indent="0">
              <a:buNone/>
              <a:defRPr/>
            </a:lvl1pPr>
          </a:lstStyle>
          <a:p>
            <a:r>
              <a:rPr lang="en-US"/>
              <a:t>Click icon to add picture</a:t>
            </a:r>
          </a:p>
        </p:txBody>
      </p:sp>
      <p:sp>
        <p:nvSpPr>
          <p:cNvPr id="27" name="Picture Placeholder 12"/>
          <p:cNvSpPr>
            <a:spLocks noGrp="1"/>
          </p:cNvSpPr>
          <p:nvPr>
            <p:ph type="pic" sz="quarter" idx="39"/>
          </p:nvPr>
        </p:nvSpPr>
        <p:spPr>
          <a:xfrm>
            <a:off x="10152000" y="1713600"/>
            <a:ext cx="2040000" cy="3427200"/>
          </a:xfrm>
          <a:prstGeom prst="rect">
            <a:avLst/>
          </a:prstGeom>
          <a:ln>
            <a:noFill/>
          </a:ln>
        </p:spPr>
        <p:txBody>
          <a:bodyPr/>
          <a:lstStyle>
            <a:lvl1pPr marL="0" indent="0">
              <a:buNone/>
              <a:defRPr/>
            </a:lvl1pPr>
          </a:lstStyle>
          <a:p>
            <a:r>
              <a:rPr lang="en-US"/>
              <a:t>Click icon to add picture</a:t>
            </a:r>
          </a:p>
        </p:txBody>
      </p:sp>
      <p:sp>
        <p:nvSpPr>
          <p:cNvPr id="30" name="Rectangle 29"/>
          <p:cNvSpPr/>
          <p:nvPr userDrawn="1"/>
        </p:nvSpPr>
        <p:spPr>
          <a:xfrm>
            <a:off x="0" y="0"/>
            <a:ext cx="2030400" cy="1713600"/>
          </a:xfrm>
          <a:prstGeom prst="rect">
            <a:avLst/>
          </a:prstGeom>
          <a:solidFill>
            <a:srgbClr val="002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4060800" y="1713600"/>
            <a:ext cx="2030400" cy="1713600"/>
          </a:xfrm>
          <a:prstGeom prst="rect">
            <a:avLst/>
          </a:prstGeom>
          <a:solidFill>
            <a:srgbClr val="002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8121600" y="3427200"/>
            <a:ext cx="2030400" cy="1713600"/>
          </a:xfrm>
          <a:prstGeom prst="rect">
            <a:avLst/>
          </a:prstGeom>
          <a:solidFill>
            <a:srgbClr val="002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10152000" y="5140800"/>
            <a:ext cx="2040000" cy="1717200"/>
          </a:xfrm>
          <a:prstGeom prst="rect">
            <a:avLst/>
          </a:prstGeom>
          <a:solidFill>
            <a:srgbClr val="002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10152000" y="0"/>
            <a:ext cx="2040000" cy="1713600"/>
          </a:xfrm>
          <a:prstGeom prst="rect">
            <a:avLst/>
          </a:prstGeom>
          <a:solidFill>
            <a:srgbClr val="002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4060800" y="5140800"/>
            <a:ext cx="2030400" cy="1717200"/>
          </a:xfrm>
          <a:prstGeom prst="rect">
            <a:avLst/>
          </a:prstGeom>
          <a:solidFill>
            <a:srgbClr val="002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6282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alternate Two Europe">
    <p:spTree>
      <p:nvGrpSpPr>
        <p:cNvPr id="1" name=""/>
        <p:cNvGrpSpPr/>
        <p:nvPr/>
      </p:nvGrpSpPr>
      <p:grpSpPr>
        <a:xfrm>
          <a:off x="0" y="0"/>
          <a:ext cx="0" cy="0"/>
          <a:chOff x="0" y="0"/>
          <a:chExt cx="0" cy="0"/>
        </a:xfrm>
      </p:grpSpPr>
      <p:sp>
        <p:nvSpPr>
          <p:cNvPr id="12" name="Rectangle 11"/>
          <p:cNvSpPr/>
          <p:nvPr/>
        </p:nvSpPr>
        <p:spPr>
          <a:xfrm>
            <a:off x="0" y="3177075"/>
            <a:ext cx="12192000" cy="3680925"/>
          </a:xfrm>
          <a:prstGeom prst="rect">
            <a:avLst/>
          </a:prstGeom>
          <a:solidFill>
            <a:srgbClr val="B8BEC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Rectangle 10"/>
          <p:cNvSpPr/>
          <p:nvPr/>
        </p:nvSpPr>
        <p:spPr>
          <a:xfrm>
            <a:off x="0" y="0"/>
            <a:ext cx="12192000" cy="3177075"/>
          </a:xfrm>
          <a:prstGeom prst="rect">
            <a:avLst/>
          </a:prstGeom>
          <a:solidFill>
            <a:srgbClr val="00245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0"/>
            <a:ext cx="12188952" cy="6860664"/>
          </a:xfrm>
          <a:prstGeom prst="rect">
            <a:avLst/>
          </a:prstGeom>
        </p:spPr>
      </p:pic>
      <p:sp>
        <p:nvSpPr>
          <p:cNvPr id="14" name="Text Placeholder 13"/>
          <p:cNvSpPr>
            <a:spLocks noGrp="1"/>
          </p:cNvSpPr>
          <p:nvPr>
            <p:ph type="body" sz="quarter" idx="13" hasCustomPrompt="1"/>
          </p:nvPr>
        </p:nvSpPr>
        <p:spPr>
          <a:xfrm>
            <a:off x="9191377" y="1289247"/>
            <a:ext cx="2622431" cy="1445554"/>
          </a:xfrm>
          <a:prstGeom prst="rect">
            <a:avLst/>
          </a:prstGeom>
        </p:spPr>
        <p:txBody>
          <a:bodyPr rIns="0" bIns="0" anchor="b" anchorCtr="0">
            <a:noAutofit/>
          </a:bodyPr>
          <a:lstStyle>
            <a:lvl1pPr marL="228594" marR="0" indent="-228594" algn="r" defTabSz="914377" rtl="0" eaLnBrk="1" fontAlgn="auto" latinLnBrk="0" hangingPunct="1">
              <a:lnSpc>
                <a:spcPct val="100000"/>
              </a:lnSpc>
              <a:spcBef>
                <a:spcPts val="1000"/>
              </a:spcBef>
              <a:spcAft>
                <a:spcPts val="0"/>
              </a:spcAft>
              <a:buClrTx/>
              <a:buSzTx/>
              <a:buFont typeface="Arial"/>
              <a:buNone/>
              <a:tabLst/>
              <a:defRPr sz="1800" b="0" i="0">
                <a:solidFill>
                  <a:schemeClr val="bg1"/>
                </a:solidFill>
                <a:latin typeface="Arial" charset="0"/>
                <a:ea typeface="Arial" charset="0"/>
                <a:cs typeface="Arial" charset="0"/>
              </a:defRPr>
            </a:lvl1pPr>
            <a:lvl2pPr algn="r">
              <a:lnSpc>
                <a:spcPct val="100000"/>
              </a:lnSpc>
              <a:defRPr sz="1800" b="0" i="0">
                <a:latin typeface="Arial" charset="0"/>
                <a:ea typeface="Arial" charset="0"/>
                <a:cs typeface="Arial" charset="0"/>
              </a:defRPr>
            </a:lvl2pPr>
            <a:lvl3pPr algn="r">
              <a:lnSpc>
                <a:spcPct val="100000"/>
              </a:lnSpc>
              <a:defRPr sz="1800" b="0" i="0">
                <a:latin typeface="Arial" charset="0"/>
                <a:ea typeface="Arial" charset="0"/>
                <a:cs typeface="Arial" charset="0"/>
              </a:defRPr>
            </a:lvl3pPr>
            <a:lvl4pPr algn="r">
              <a:lnSpc>
                <a:spcPct val="100000"/>
              </a:lnSpc>
              <a:defRPr sz="1800" b="0" i="0">
                <a:latin typeface="Arial" charset="0"/>
                <a:ea typeface="Arial" charset="0"/>
                <a:cs typeface="Arial" charset="0"/>
              </a:defRPr>
            </a:lvl4pPr>
            <a:lvl5pPr algn="r">
              <a:lnSpc>
                <a:spcPct val="100000"/>
              </a:lnSpc>
              <a:defRPr sz="1800" b="0" i="0">
                <a:latin typeface="Arial" charset="0"/>
                <a:ea typeface="Arial" charset="0"/>
                <a:cs typeface="Arial" charset="0"/>
              </a:defRPr>
            </a:lvl5pPr>
          </a:lstStyle>
          <a:p>
            <a:pPr marL="228594" marR="0" lvl="0" indent="-228594" algn="r" defTabSz="914377" rtl="0" eaLnBrk="1" fontAlgn="auto" latinLnBrk="0" hangingPunct="1">
              <a:lnSpc>
                <a:spcPct val="100000"/>
              </a:lnSpc>
              <a:spcBef>
                <a:spcPts val="1000"/>
              </a:spcBef>
              <a:spcAft>
                <a:spcPts val="0"/>
              </a:spcAft>
              <a:buClrTx/>
              <a:buSzTx/>
              <a:buFont typeface="Arial"/>
              <a:buNone/>
              <a:tabLst/>
              <a:defRPr/>
            </a:pPr>
            <a:r>
              <a:rPr lang="en-US"/>
              <a:t>Date</a:t>
            </a:r>
          </a:p>
        </p:txBody>
      </p:sp>
      <p:sp>
        <p:nvSpPr>
          <p:cNvPr id="19" name="Date Placeholder 3"/>
          <p:cNvSpPr>
            <a:spLocks noGrp="1"/>
          </p:cNvSpPr>
          <p:nvPr>
            <p:ph type="dt" sz="half" idx="2"/>
          </p:nvPr>
        </p:nvSpPr>
        <p:spPr>
          <a:xfrm>
            <a:off x="4878977" y="11215166"/>
            <a:ext cx="2743200" cy="365125"/>
          </a:xfrm>
          <a:prstGeom prst="rect">
            <a:avLst/>
          </a:prstGeom>
        </p:spPr>
        <p:txBody>
          <a:bodyPr vert="horz" lIns="91440" tIns="45720" rIns="91440" bIns="45720" rtlCol="0" anchor="ctr"/>
          <a:lstStyle>
            <a:lvl1pPr algn="l">
              <a:defRPr sz="1200" b="0" i="0">
                <a:solidFill>
                  <a:schemeClr val="tx2"/>
                </a:solidFill>
                <a:latin typeface="Arial" charset="0"/>
                <a:ea typeface="Arial" charset="0"/>
                <a:cs typeface="Arial" charset="0"/>
              </a:defRPr>
            </a:lvl1pPr>
          </a:lstStyle>
          <a:p>
            <a:fld id="{F84F6DF2-7DD4-4FD0-B2B1-44A32083E9C7}" type="datetimeFigureOut">
              <a:rPr lang="en-GB" smtClean="0"/>
              <a:t>07/03/2023</a:t>
            </a:fld>
            <a:endParaRPr lang="en-GB"/>
          </a:p>
        </p:txBody>
      </p:sp>
      <p:sp>
        <p:nvSpPr>
          <p:cNvPr id="20" name="Footer Placeholder 4"/>
          <p:cNvSpPr>
            <a:spLocks noGrp="1"/>
          </p:cNvSpPr>
          <p:nvPr>
            <p:ph type="ftr" sz="quarter" idx="3"/>
          </p:nvPr>
        </p:nvSpPr>
        <p:spPr>
          <a:xfrm>
            <a:off x="11279777" y="11215166"/>
            <a:ext cx="4114800" cy="365125"/>
          </a:xfrm>
          <a:prstGeom prst="rect">
            <a:avLst/>
          </a:prstGeom>
        </p:spPr>
        <p:txBody>
          <a:bodyPr vert="horz" lIns="91440" tIns="45720" rIns="91440" bIns="45720" rtlCol="0" anchor="ctr"/>
          <a:lstStyle>
            <a:lvl1pPr algn="r">
              <a:defRPr sz="1200">
                <a:solidFill>
                  <a:schemeClr val="tx2"/>
                </a:solidFill>
              </a:defRPr>
            </a:lvl1pPr>
          </a:lstStyle>
          <a:p>
            <a:endParaRPr lang="en-GB"/>
          </a:p>
        </p:txBody>
      </p:sp>
      <p:sp>
        <p:nvSpPr>
          <p:cNvPr id="5" name="Text Placeholder 4"/>
          <p:cNvSpPr>
            <a:spLocks noGrp="1"/>
          </p:cNvSpPr>
          <p:nvPr>
            <p:ph type="body" sz="quarter" idx="14" hasCustomPrompt="1"/>
          </p:nvPr>
        </p:nvSpPr>
        <p:spPr>
          <a:xfrm>
            <a:off x="360000" y="1906801"/>
            <a:ext cx="8438943" cy="827999"/>
          </a:xfrm>
          <a:prstGeom prst="rect">
            <a:avLst/>
          </a:prstGeom>
        </p:spPr>
        <p:txBody>
          <a:bodyPr lIns="0" bIns="0" anchor="b">
            <a:normAutofit/>
          </a:bodyPr>
          <a:lstStyle>
            <a:lvl1pPr marL="0" indent="0">
              <a:buNone/>
              <a:defRPr sz="2400" cap="all" baseline="0">
                <a:solidFill>
                  <a:schemeClr val="bg1"/>
                </a:solidFill>
              </a:defRPr>
            </a:lvl1pPr>
          </a:lstStyle>
          <a:p>
            <a:pPr lvl="0"/>
            <a:r>
              <a:rPr lang="en-US"/>
              <a:t>Sub Heading</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10487243" y="365127"/>
            <a:ext cx="1326565" cy="558993"/>
          </a:xfrm>
          <a:prstGeom prst="rect">
            <a:avLst/>
          </a:prstGeom>
        </p:spPr>
      </p:pic>
      <p:sp>
        <p:nvSpPr>
          <p:cNvPr id="10" name="Title 1"/>
          <p:cNvSpPr>
            <a:spLocks noGrp="1"/>
          </p:cNvSpPr>
          <p:nvPr>
            <p:ph type="ctrTitle" hasCustomPrompt="1"/>
          </p:nvPr>
        </p:nvSpPr>
        <p:spPr>
          <a:xfrm>
            <a:off x="360000" y="241301"/>
            <a:ext cx="8438943" cy="1413500"/>
          </a:xfrm>
          <a:prstGeom prst="rect">
            <a:avLst/>
          </a:prstGeom>
        </p:spPr>
        <p:txBody>
          <a:bodyPr lIns="0" tIns="0" rIns="90000" anchor="t">
            <a:normAutofit/>
          </a:bodyPr>
          <a:lstStyle>
            <a:lvl1pPr algn="l">
              <a:lnSpc>
                <a:spcPct val="100000"/>
              </a:lnSpc>
              <a:defRPr sz="4000" b="1" i="0" cap="all" baseline="0">
                <a:solidFill>
                  <a:schemeClr val="bg1"/>
                </a:solidFill>
                <a:latin typeface="Arial" charset="0"/>
                <a:ea typeface="Arial" charset="0"/>
                <a:cs typeface="Arial" charset="0"/>
              </a:defRPr>
            </a:lvl1pPr>
          </a:lstStyle>
          <a:p>
            <a:r>
              <a:rPr lang="en-US"/>
              <a:t>Title SLIDE</a:t>
            </a:r>
            <a:br>
              <a:rPr lang="en-US"/>
            </a:br>
            <a:r>
              <a:rPr lang="en-US"/>
              <a:t>Second line</a:t>
            </a:r>
          </a:p>
        </p:txBody>
      </p:sp>
    </p:spTree>
    <p:extLst>
      <p:ext uri="{BB962C8B-B14F-4D97-AF65-F5344CB8AC3E}">
        <p14:creationId xmlns:p14="http://schemas.microsoft.com/office/powerpoint/2010/main" val="582579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8" name="Chart Placeholder 7"/>
          <p:cNvSpPr>
            <a:spLocks noGrp="1"/>
          </p:cNvSpPr>
          <p:nvPr>
            <p:ph type="chart" sz="quarter" idx="12"/>
          </p:nvPr>
        </p:nvSpPr>
        <p:spPr>
          <a:xfrm>
            <a:off x="378192" y="1403351"/>
            <a:ext cx="10109051" cy="4457699"/>
          </a:xfrm>
          <a:prstGeom prst="rect">
            <a:avLst/>
          </a:prstGeom>
        </p:spPr>
        <p:txBody>
          <a:bodyPr/>
          <a:lstStyle>
            <a:lvl1pPr marL="0" indent="0">
              <a:buNone/>
              <a:defRPr/>
            </a:lvl1pPr>
          </a:lstStyle>
          <a:p>
            <a:r>
              <a:rPr lang="en-US"/>
              <a:t>Click icon to add chart</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7243" y="365127"/>
            <a:ext cx="1326565" cy="558993"/>
          </a:xfrm>
          <a:prstGeom prst="rect">
            <a:avLst/>
          </a:prstGeom>
        </p:spPr>
      </p:pic>
      <p:sp>
        <p:nvSpPr>
          <p:cNvPr id="9" name="Title 1"/>
          <p:cNvSpPr>
            <a:spLocks noGrp="1"/>
          </p:cNvSpPr>
          <p:nvPr>
            <p:ph type="title" hasCustomPrompt="1"/>
          </p:nvPr>
        </p:nvSpPr>
        <p:spPr>
          <a:xfrm>
            <a:off x="377825" y="301627"/>
            <a:ext cx="8416925" cy="809756"/>
          </a:xfrm>
          <a:prstGeom prst="rect">
            <a:avLst/>
          </a:prstGeo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Click to add title</a:t>
            </a:r>
            <a:br>
              <a:rPr lang="en-US"/>
            </a:br>
            <a:endParaRPr lang="en-US"/>
          </a:p>
        </p:txBody>
      </p:sp>
    </p:spTree>
    <p:extLst>
      <p:ext uri="{BB962C8B-B14F-4D97-AF65-F5344CB8AC3E}">
        <p14:creationId xmlns:p14="http://schemas.microsoft.com/office/powerpoint/2010/main" val="2759941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tistic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7243" y="365127"/>
            <a:ext cx="1326565" cy="558993"/>
          </a:xfrm>
          <a:prstGeom prst="rect">
            <a:avLst/>
          </a:prstGeom>
        </p:spPr>
      </p:pic>
      <p:sp>
        <p:nvSpPr>
          <p:cNvPr id="22" name="Text Placeholder 8"/>
          <p:cNvSpPr>
            <a:spLocks noGrp="1"/>
          </p:cNvSpPr>
          <p:nvPr>
            <p:ph type="body" sz="quarter" idx="12" hasCustomPrompt="1"/>
          </p:nvPr>
        </p:nvSpPr>
        <p:spPr>
          <a:xfrm>
            <a:off x="378192" y="1819275"/>
            <a:ext cx="3733800" cy="2015878"/>
          </a:xfrm>
          <a:prstGeom prst="rect">
            <a:avLst/>
          </a:prstGeom>
        </p:spPr>
        <p:txBody>
          <a:bodyPr/>
          <a:lstStyle>
            <a:lvl1pPr marL="0" indent="0">
              <a:lnSpc>
                <a:spcPts val="15000"/>
              </a:lnSpc>
              <a:spcBef>
                <a:spcPts val="0"/>
              </a:spcBef>
              <a:buNone/>
              <a:defRPr sz="15000">
                <a:solidFill>
                  <a:srgbClr val="00245D"/>
                </a:solidFill>
              </a:defRPr>
            </a:lvl1pPr>
          </a:lstStyle>
          <a:p>
            <a:pPr lvl="0"/>
            <a:r>
              <a:rPr lang="en-US"/>
              <a:t>00</a:t>
            </a:r>
          </a:p>
        </p:txBody>
      </p:sp>
      <p:sp>
        <p:nvSpPr>
          <p:cNvPr id="23" name="Text Placeholder 8"/>
          <p:cNvSpPr>
            <a:spLocks noGrp="1"/>
          </p:cNvSpPr>
          <p:nvPr>
            <p:ph type="body" sz="quarter" idx="13" hasCustomPrompt="1"/>
          </p:nvPr>
        </p:nvSpPr>
        <p:spPr>
          <a:xfrm>
            <a:off x="378192" y="3632021"/>
            <a:ext cx="3733800" cy="760870"/>
          </a:xfrm>
          <a:prstGeom prst="rect">
            <a:avLst/>
          </a:prstGeom>
        </p:spPr>
        <p:txBody>
          <a:bodyPr>
            <a:noAutofit/>
          </a:bodyPr>
          <a:lstStyle>
            <a:lvl1pPr marL="0" indent="0">
              <a:lnSpc>
                <a:spcPts val="1800"/>
              </a:lnSpc>
              <a:buNone/>
              <a:defRPr sz="1800" cap="all" baseline="0">
                <a:solidFill>
                  <a:srgbClr val="00245D"/>
                </a:solidFill>
              </a:defRPr>
            </a:lvl1pPr>
          </a:lstStyle>
          <a:p>
            <a:pPr lvl="0"/>
            <a:r>
              <a:rPr lang="en-US"/>
              <a:t>TEXT</a:t>
            </a:r>
          </a:p>
        </p:txBody>
      </p:sp>
      <p:sp>
        <p:nvSpPr>
          <p:cNvPr id="24" name="Text Placeholder 8"/>
          <p:cNvSpPr>
            <a:spLocks noGrp="1"/>
          </p:cNvSpPr>
          <p:nvPr>
            <p:ph type="body" sz="quarter" idx="17" hasCustomPrompt="1"/>
          </p:nvPr>
        </p:nvSpPr>
        <p:spPr>
          <a:xfrm>
            <a:off x="378192" y="5338966"/>
            <a:ext cx="2215357" cy="760870"/>
          </a:xfrm>
          <a:prstGeom prst="rect">
            <a:avLst/>
          </a:prstGeom>
        </p:spPr>
        <p:txBody>
          <a:bodyPr>
            <a:noAutofit/>
          </a:bodyPr>
          <a:lstStyle>
            <a:lvl1pPr marL="0" indent="0">
              <a:lnSpc>
                <a:spcPts val="1800"/>
              </a:lnSpc>
              <a:buNone/>
              <a:defRPr sz="1800" cap="all" baseline="0">
                <a:solidFill>
                  <a:srgbClr val="00245D"/>
                </a:solidFill>
              </a:defRPr>
            </a:lvl1pPr>
          </a:lstStyle>
          <a:p>
            <a:pPr lvl="0"/>
            <a:r>
              <a:rPr lang="en-US"/>
              <a:t>TEXT</a:t>
            </a:r>
          </a:p>
        </p:txBody>
      </p:sp>
      <p:sp>
        <p:nvSpPr>
          <p:cNvPr id="25" name="Text Placeholder 8"/>
          <p:cNvSpPr>
            <a:spLocks noGrp="1"/>
          </p:cNvSpPr>
          <p:nvPr>
            <p:ph type="body" sz="quarter" idx="18" hasCustomPrompt="1"/>
          </p:nvPr>
        </p:nvSpPr>
        <p:spPr>
          <a:xfrm>
            <a:off x="378192" y="4507646"/>
            <a:ext cx="2215357" cy="831320"/>
          </a:xfrm>
          <a:prstGeom prst="rect">
            <a:avLst/>
          </a:prstGeom>
        </p:spPr>
        <p:txBody>
          <a:bodyPr>
            <a:normAutofit/>
          </a:bodyPr>
          <a:lstStyle>
            <a:lvl1pPr marL="0" indent="0">
              <a:lnSpc>
                <a:spcPts val="5400"/>
              </a:lnSpc>
              <a:spcBef>
                <a:spcPts val="0"/>
              </a:spcBef>
              <a:buNone/>
              <a:defRPr sz="5400">
                <a:solidFill>
                  <a:srgbClr val="00245D"/>
                </a:solidFill>
              </a:defRPr>
            </a:lvl1pPr>
          </a:lstStyle>
          <a:p>
            <a:pPr lvl="0"/>
            <a:r>
              <a:rPr lang="en-US"/>
              <a:t>00</a:t>
            </a:r>
          </a:p>
        </p:txBody>
      </p:sp>
      <p:sp>
        <p:nvSpPr>
          <p:cNvPr id="26" name="Text Placeholder 8"/>
          <p:cNvSpPr>
            <a:spLocks noGrp="1"/>
          </p:cNvSpPr>
          <p:nvPr>
            <p:ph type="body" sz="quarter" idx="19" hasCustomPrompt="1"/>
          </p:nvPr>
        </p:nvSpPr>
        <p:spPr>
          <a:xfrm>
            <a:off x="2962860" y="5338966"/>
            <a:ext cx="2215357" cy="760870"/>
          </a:xfrm>
          <a:prstGeom prst="rect">
            <a:avLst/>
          </a:prstGeom>
        </p:spPr>
        <p:txBody>
          <a:bodyPr>
            <a:noAutofit/>
          </a:bodyPr>
          <a:lstStyle>
            <a:lvl1pPr marL="0" indent="0">
              <a:lnSpc>
                <a:spcPts val="1800"/>
              </a:lnSpc>
              <a:buNone/>
              <a:defRPr sz="1800" cap="all" baseline="0">
                <a:solidFill>
                  <a:srgbClr val="00245D"/>
                </a:solidFill>
              </a:defRPr>
            </a:lvl1pPr>
          </a:lstStyle>
          <a:p>
            <a:pPr lvl="0"/>
            <a:r>
              <a:rPr lang="en-US"/>
              <a:t>TEXT</a:t>
            </a:r>
          </a:p>
        </p:txBody>
      </p:sp>
      <p:sp>
        <p:nvSpPr>
          <p:cNvPr id="27" name="Text Placeholder 8"/>
          <p:cNvSpPr>
            <a:spLocks noGrp="1"/>
          </p:cNvSpPr>
          <p:nvPr>
            <p:ph type="body" sz="quarter" idx="20" hasCustomPrompt="1"/>
          </p:nvPr>
        </p:nvSpPr>
        <p:spPr>
          <a:xfrm>
            <a:off x="2962860" y="4507646"/>
            <a:ext cx="2215357" cy="831320"/>
          </a:xfrm>
          <a:prstGeom prst="rect">
            <a:avLst/>
          </a:prstGeom>
        </p:spPr>
        <p:txBody>
          <a:bodyPr>
            <a:normAutofit/>
          </a:bodyPr>
          <a:lstStyle>
            <a:lvl1pPr marL="0" indent="0">
              <a:lnSpc>
                <a:spcPts val="5400"/>
              </a:lnSpc>
              <a:spcBef>
                <a:spcPts val="0"/>
              </a:spcBef>
              <a:buNone/>
              <a:defRPr sz="5400">
                <a:solidFill>
                  <a:srgbClr val="00245D"/>
                </a:solidFill>
              </a:defRPr>
            </a:lvl1pPr>
          </a:lstStyle>
          <a:p>
            <a:pPr lvl="0"/>
            <a:r>
              <a:rPr lang="en-US"/>
              <a:t>00</a:t>
            </a:r>
          </a:p>
        </p:txBody>
      </p:sp>
      <p:sp>
        <p:nvSpPr>
          <p:cNvPr id="28" name="Text Placeholder 8"/>
          <p:cNvSpPr>
            <a:spLocks noGrp="1"/>
          </p:cNvSpPr>
          <p:nvPr>
            <p:ph type="body" sz="quarter" idx="21" hasCustomPrompt="1"/>
          </p:nvPr>
        </p:nvSpPr>
        <p:spPr>
          <a:xfrm>
            <a:off x="5547528" y="5338966"/>
            <a:ext cx="2215357" cy="760870"/>
          </a:xfrm>
          <a:prstGeom prst="rect">
            <a:avLst/>
          </a:prstGeom>
        </p:spPr>
        <p:txBody>
          <a:bodyPr>
            <a:noAutofit/>
          </a:bodyPr>
          <a:lstStyle>
            <a:lvl1pPr marL="0" indent="0">
              <a:lnSpc>
                <a:spcPts val="1800"/>
              </a:lnSpc>
              <a:buNone/>
              <a:defRPr sz="1800" cap="all" baseline="0">
                <a:solidFill>
                  <a:srgbClr val="00245D"/>
                </a:solidFill>
              </a:defRPr>
            </a:lvl1pPr>
          </a:lstStyle>
          <a:p>
            <a:pPr lvl="0"/>
            <a:r>
              <a:rPr lang="en-US"/>
              <a:t>TEXT</a:t>
            </a:r>
          </a:p>
        </p:txBody>
      </p:sp>
      <p:sp>
        <p:nvSpPr>
          <p:cNvPr id="29" name="Text Placeholder 8"/>
          <p:cNvSpPr>
            <a:spLocks noGrp="1"/>
          </p:cNvSpPr>
          <p:nvPr>
            <p:ph type="body" sz="quarter" idx="22" hasCustomPrompt="1"/>
          </p:nvPr>
        </p:nvSpPr>
        <p:spPr>
          <a:xfrm>
            <a:off x="5547528" y="4507646"/>
            <a:ext cx="2215357" cy="831320"/>
          </a:xfrm>
          <a:prstGeom prst="rect">
            <a:avLst/>
          </a:prstGeom>
        </p:spPr>
        <p:txBody>
          <a:bodyPr>
            <a:normAutofit/>
          </a:bodyPr>
          <a:lstStyle>
            <a:lvl1pPr marL="0" indent="0">
              <a:lnSpc>
                <a:spcPts val="5400"/>
              </a:lnSpc>
              <a:spcBef>
                <a:spcPts val="0"/>
              </a:spcBef>
              <a:buNone/>
              <a:defRPr sz="5400">
                <a:solidFill>
                  <a:srgbClr val="00245D"/>
                </a:solidFill>
              </a:defRPr>
            </a:lvl1pPr>
          </a:lstStyle>
          <a:p>
            <a:pPr lvl="0"/>
            <a:r>
              <a:rPr lang="en-US"/>
              <a:t>00</a:t>
            </a:r>
          </a:p>
        </p:txBody>
      </p:sp>
      <p:sp>
        <p:nvSpPr>
          <p:cNvPr id="30" name="Text Placeholder 8"/>
          <p:cNvSpPr>
            <a:spLocks noGrp="1"/>
          </p:cNvSpPr>
          <p:nvPr>
            <p:ph type="body" sz="quarter" idx="23" hasCustomPrompt="1"/>
          </p:nvPr>
        </p:nvSpPr>
        <p:spPr>
          <a:xfrm>
            <a:off x="8132196" y="5338966"/>
            <a:ext cx="2215357" cy="760870"/>
          </a:xfrm>
          <a:prstGeom prst="rect">
            <a:avLst/>
          </a:prstGeom>
        </p:spPr>
        <p:txBody>
          <a:bodyPr>
            <a:noAutofit/>
          </a:bodyPr>
          <a:lstStyle>
            <a:lvl1pPr marL="0" indent="0">
              <a:lnSpc>
                <a:spcPts val="1800"/>
              </a:lnSpc>
              <a:buNone/>
              <a:defRPr sz="1800" cap="all" baseline="0">
                <a:solidFill>
                  <a:srgbClr val="00245D"/>
                </a:solidFill>
              </a:defRPr>
            </a:lvl1pPr>
          </a:lstStyle>
          <a:p>
            <a:pPr lvl="0"/>
            <a:r>
              <a:rPr lang="en-US"/>
              <a:t>TEXT</a:t>
            </a:r>
          </a:p>
        </p:txBody>
      </p:sp>
      <p:sp>
        <p:nvSpPr>
          <p:cNvPr id="31" name="Text Placeholder 8"/>
          <p:cNvSpPr>
            <a:spLocks noGrp="1"/>
          </p:cNvSpPr>
          <p:nvPr>
            <p:ph type="body" sz="quarter" idx="24" hasCustomPrompt="1"/>
          </p:nvPr>
        </p:nvSpPr>
        <p:spPr>
          <a:xfrm>
            <a:off x="8132196" y="4507646"/>
            <a:ext cx="2215357" cy="831320"/>
          </a:xfrm>
          <a:prstGeom prst="rect">
            <a:avLst/>
          </a:prstGeom>
        </p:spPr>
        <p:txBody>
          <a:bodyPr>
            <a:normAutofit/>
          </a:bodyPr>
          <a:lstStyle>
            <a:lvl1pPr marL="0" indent="0">
              <a:lnSpc>
                <a:spcPts val="5400"/>
              </a:lnSpc>
              <a:spcBef>
                <a:spcPts val="0"/>
              </a:spcBef>
              <a:buNone/>
              <a:defRPr sz="5400">
                <a:solidFill>
                  <a:srgbClr val="00245D"/>
                </a:solidFill>
              </a:defRPr>
            </a:lvl1pPr>
          </a:lstStyle>
          <a:p>
            <a:pPr lvl="0"/>
            <a:r>
              <a:rPr lang="en-US"/>
              <a:t>00</a:t>
            </a:r>
          </a:p>
        </p:txBody>
      </p:sp>
      <p:sp>
        <p:nvSpPr>
          <p:cNvPr id="17" name="Title 1"/>
          <p:cNvSpPr>
            <a:spLocks noGrp="1"/>
          </p:cNvSpPr>
          <p:nvPr>
            <p:ph type="title" hasCustomPrompt="1"/>
          </p:nvPr>
        </p:nvSpPr>
        <p:spPr>
          <a:xfrm>
            <a:off x="377825" y="301627"/>
            <a:ext cx="8416925" cy="809756"/>
          </a:xfrm>
          <a:prstGeom prst="rect">
            <a:avLst/>
          </a:prstGeo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Statistics page</a:t>
            </a:r>
          </a:p>
        </p:txBody>
      </p:sp>
    </p:spTree>
    <p:extLst>
      <p:ext uri="{BB962C8B-B14F-4D97-AF65-F5344CB8AC3E}">
        <p14:creationId xmlns:p14="http://schemas.microsoft.com/office/powerpoint/2010/main" val="3653309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orld map">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0665"/>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870"/>
            <a:ext cx="12192000" cy="6862379"/>
          </a:xfrm>
          <a:prstGeom prst="rect">
            <a:avLst/>
          </a:prstGeom>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87243" y="365127"/>
            <a:ext cx="1326565" cy="558993"/>
          </a:xfrm>
          <a:prstGeom prst="rect">
            <a:avLst/>
          </a:prstGeom>
        </p:spPr>
      </p:pic>
      <p:grpSp>
        <p:nvGrpSpPr>
          <p:cNvPr id="9" name="Group 8"/>
          <p:cNvGrpSpPr/>
          <p:nvPr userDrawn="1"/>
        </p:nvGrpSpPr>
        <p:grpSpPr>
          <a:xfrm>
            <a:off x="1971855" y="2382421"/>
            <a:ext cx="8019548" cy="3257247"/>
            <a:chOff x="1282700" y="1860550"/>
            <a:chExt cx="9169400" cy="3724275"/>
          </a:xfrm>
          <a:solidFill>
            <a:schemeClr val="tx1"/>
          </a:solidFill>
        </p:grpSpPr>
        <p:sp>
          <p:nvSpPr>
            <p:cNvPr id="10" name="Rectangle 9"/>
            <p:cNvSpPr/>
            <p:nvPr/>
          </p:nvSpPr>
          <p:spPr>
            <a:xfrm>
              <a:off x="1282700" y="33305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65250" y="3394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92350" y="2406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98700" y="24892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276475" y="27654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317750" y="28321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390775" y="29273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498725" y="28067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597150" y="22733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746375" y="27082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597150" y="29114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647950" y="29781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003550" y="30226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254375" y="26574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463925" y="25400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619500" y="2632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711575" y="25717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514725" y="27400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13125" y="34766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940175" y="35242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971925" y="36131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410200" y="21780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581650" y="20510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511800" y="20923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492750" y="2152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562600" y="2152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492750" y="22288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562600" y="22479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384800" y="26987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765800" y="2632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45175" y="22447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908675" y="22987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870575" y="21685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934075" y="19558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153150" y="19208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356350" y="18605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067425" y="22193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203950" y="22193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035675" y="23336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026150" y="2406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127750" y="2406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635750" y="21018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016625" y="2632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381750" y="26987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877050" y="33305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7032625" y="32194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7099300" y="3295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7137400" y="33877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7121525" y="47085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556375" y="48672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432550" y="4791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407150" y="4946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6203950" y="51784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8261350" y="34131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801100" y="27241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9045575" y="2632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874125" y="27495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8963025" y="27336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8562975" y="2914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8378825" y="29368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8439150" y="30035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702675" y="30289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8937625" y="28543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9118600" y="28162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9096375" y="29495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8937625" y="30035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8937625" y="30734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8858250" y="30289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8489950" y="3168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8607425" y="32924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8632825" y="3394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8753475" y="33559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775700" y="32861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851900" y="32353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9601200" y="35877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950325" y="3521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988425" y="36226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9013825" y="37115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9067800" y="37973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8575675" y="37115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8394700" y="38830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8451850" y="39528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8562975" y="42640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8801100" y="51022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9242425" y="45402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9401175" y="5172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9839325" y="4946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9820275" y="51022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9810750" y="51879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9534525" y="53244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10363200" y="53371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0328275" y="54165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10401300" y="54737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10277475" y="55340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Title 1"/>
          <p:cNvSpPr>
            <a:spLocks noGrp="1"/>
          </p:cNvSpPr>
          <p:nvPr>
            <p:ph type="title" hasCustomPrompt="1"/>
          </p:nvPr>
        </p:nvSpPr>
        <p:spPr>
          <a:xfrm>
            <a:off x="377825" y="301627"/>
            <a:ext cx="8416925" cy="817070"/>
          </a:xfrm>
          <a:prstGeom prst="rect">
            <a:avLst/>
          </a:prstGeo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OUR GLOBAL REACH</a:t>
            </a:r>
          </a:p>
        </p:txBody>
      </p:sp>
    </p:spTree>
    <p:extLst>
      <p:ext uri="{BB962C8B-B14F-4D97-AF65-F5344CB8AC3E}">
        <p14:creationId xmlns:p14="http://schemas.microsoft.com/office/powerpoint/2010/main" val="283386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par>
                                <p:cTn id="8" presetID="22" presetClass="entr" presetSubtype="8"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UK Map + Stats">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58952" t="14598" r="5589" b="13193"/>
          <a:stretch/>
        </p:blipFill>
        <p:spPr>
          <a:xfrm>
            <a:off x="7187452" y="1001806"/>
            <a:ext cx="4323229" cy="4955241"/>
          </a:xfrm>
          <a:prstGeom prst="rect">
            <a:avLst/>
          </a:prstGeom>
        </p:spPr>
      </p:pic>
      <p:pic>
        <p:nvPicPr>
          <p:cNvPr id="5" name="Picture 4"/>
          <p:cNvPicPr>
            <a:picLocks noChangeAspect="1"/>
          </p:cNvPicPr>
          <p:nvPr userDrawn="1"/>
        </p:nvPicPr>
        <p:blipFill rotWithShape="1">
          <a:blip r:embed="rId3">
            <a:extLst>
              <a:ext uri="{28A0092B-C50C-407E-A947-70E740481C1C}">
                <a14:useLocalDpi xmlns:a14="http://schemas.microsoft.com/office/drawing/2010/main" val="0"/>
              </a:ext>
            </a:extLst>
          </a:blip>
          <a:srcRect l="58952" t="14602" r="5589" b="13171"/>
          <a:stretch/>
        </p:blipFill>
        <p:spPr>
          <a:xfrm>
            <a:off x="7187452" y="1001806"/>
            <a:ext cx="4323229" cy="4955241"/>
          </a:xfrm>
          <a:prstGeom prst="rect">
            <a:avLst/>
          </a:prstGeom>
        </p:spPr>
      </p:pic>
      <p:grpSp>
        <p:nvGrpSpPr>
          <p:cNvPr id="7" name="Group 6"/>
          <p:cNvGrpSpPr/>
          <p:nvPr userDrawn="1"/>
        </p:nvGrpSpPr>
        <p:grpSpPr>
          <a:xfrm>
            <a:off x="8882778" y="3378200"/>
            <a:ext cx="1743075" cy="1863725"/>
            <a:chOff x="9167700" y="3378200"/>
            <a:chExt cx="1743075" cy="1863725"/>
          </a:xfrm>
          <a:solidFill>
            <a:schemeClr val="tx1"/>
          </a:solidFill>
        </p:grpSpPr>
        <p:sp>
          <p:nvSpPr>
            <p:cNvPr id="8" name="Rectangle 7"/>
            <p:cNvSpPr/>
            <p:nvPr/>
          </p:nvSpPr>
          <p:spPr>
            <a:xfrm>
              <a:off x="9167700" y="37528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371025" y="33782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231325" y="40036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371025" y="40354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494850" y="4029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699257" y="40862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737357" y="39243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459925" y="45466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0104325" y="49974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567875" y="49784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859975" y="50482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0859975" y="51911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 Placeholder 8"/>
          <p:cNvSpPr>
            <a:spLocks noGrp="1"/>
          </p:cNvSpPr>
          <p:nvPr>
            <p:ph type="body" sz="quarter" idx="11" hasCustomPrompt="1"/>
          </p:nvPr>
        </p:nvSpPr>
        <p:spPr>
          <a:xfrm>
            <a:off x="378192" y="1819275"/>
            <a:ext cx="3733800" cy="2015878"/>
          </a:xfrm>
          <a:prstGeom prst="rect">
            <a:avLst/>
          </a:prstGeom>
        </p:spPr>
        <p:txBody>
          <a:bodyPr/>
          <a:lstStyle>
            <a:lvl1pPr marL="0" indent="0">
              <a:lnSpc>
                <a:spcPts val="15000"/>
              </a:lnSpc>
              <a:spcBef>
                <a:spcPts val="0"/>
              </a:spcBef>
              <a:buNone/>
              <a:defRPr sz="15000">
                <a:solidFill>
                  <a:srgbClr val="00245D"/>
                </a:solidFill>
              </a:defRPr>
            </a:lvl1pPr>
          </a:lstStyle>
          <a:p>
            <a:pPr lvl="0"/>
            <a:r>
              <a:rPr lang="en-US"/>
              <a:t>00</a:t>
            </a:r>
          </a:p>
        </p:txBody>
      </p:sp>
      <p:sp>
        <p:nvSpPr>
          <p:cNvPr id="25" name="Text Placeholder 8"/>
          <p:cNvSpPr>
            <a:spLocks noGrp="1"/>
          </p:cNvSpPr>
          <p:nvPr>
            <p:ph type="body" sz="quarter" idx="12" hasCustomPrompt="1"/>
          </p:nvPr>
        </p:nvSpPr>
        <p:spPr>
          <a:xfrm>
            <a:off x="378192" y="3632021"/>
            <a:ext cx="3733800" cy="760870"/>
          </a:xfrm>
          <a:prstGeom prst="rect">
            <a:avLst/>
          </a:prstGeom>
        </p:spPr>
        <p:txBody>
          <a:bodyPr>
            <a:noAutofit/>
          </a:bodyPr>
          <a:lstStyle>
            <a:lvl1pPr marL="0" indent="0">
              <a:lnSpc>
                <a:spcPts val="1800"/>
              </a:lnSpc>
              <a:buNone/>
              <a:defRPr sz="1800" cap="all" baseline="0">
                <a:solidFill>
                  <a:srgbClr val="00245D"/>
                </a:solidFill>
              </a:defRPr>
            </a:lvl1pPr>
          </a:lstStyle>
          <a:p>
            <a:pPr lvl="0"/>
            <a:r>
              <a:rPr lang="en-US"/>
              <a:t>TEXT</a:t>
            </a:r>
          </a:p>
        </p:txBody>
      </p:sp>
      <p:sp>
        <p:nvSpPr>
          <p:cNvPr id="26" name="Text Placeholder 8"/>
          <p:cNvSpPr>
            <a:spLocks noGrp="1"/>
          </p:cNvSpPr>
          <p:nvPr>
            <p:ph type="body" sz="quarter" idx="17" hasCustomPrompt="1"/>
          </p:nvPr>
        </p:nvSpPr>
        <p:spPr>
          <a:xfrm>
            <a:off x="378192" y="5338966"/>
            <a:ext cx="2215357" cy="760870"/>
          </a:xfrm>
          <a:prstGeom prst="rect">
            <a:avLst/>
          </a:prstGeom>
        </p:spPr>
        <p:txBody>
          <a:bodyPr>
            <a:noAutofit/>
          </a:bodyPr>
          <a:lstStyle>
            <a:lvl1pPr marL="0" indent="0">
              <a:lnSpc>
                <a:spcPts val="1800"/>
              </a:lnSpc>
              <a:buNone/>
              <a:defRPr sz="1800" cap="all" baseline="0">
                <a:solidFill>
                  <a:srgbClr val="00245D"/>
                </a:solidFill>
              </a:defRPr>
            </a:lvl1pPr>
          </a:lstStyle>
          <a:p>
            <a:pPr lvl="0"/>
            <a:r>
              <a:rPr lang="en-US"/>
              <a:t>TEXT</a:t>
            </a:r>
          </a:p>
        </p:txBody>
      </p:sp>
      <p:sp>
        <p:nvSpPr>
          <p:cNvPr id="27" name="Text Placeholder 8"/>
          <p:cNvSpPr>
            <a:spLocks noGrp="1"/>
          </p:cNvSpPr>
          <p:nvPr>
            <p:ph type="body" sz="quarter" idx="18" hasCustomPrompt="1"/>
          </p:nvPr>
        </p:nvSpPr>
        <p:spPr>
          <a:xfrm>
            <a:off x="378192" y="4507646"/>
            <a:ext cx="2215357" cy="831320"/>
          </a:xfrm>
          <a:prstGeom prst="rect">
            <a:avLst/>
          </a:prstGeom>
        </p:spPr>
        <p:txBody>
          <a:bodyPr>
            <a:normAutofit/>
          </a:bodyPr>
          <a:lstStyle>
            <a:lvl1pPr marL="0" indent="0">
              <a:lnSpc>
                <a:spcPts val="5400"/>
              </a:lnSpc>
              <a:spcBef>
                <a:spcPts val="0"/>
              </a:spcBef>
              <a:buNone/>
              <a:defRPr sz="5400">
                <a:solidFill>
                  <a:srgbClr val="00245D"/>
                </a:solidFill>
              </a:defRPr>
            </a:lvl1pPr>
          </a:lstStyle>
          <a:p>
            <a:pPr lvl="0"/>
            <a:r>
              <a:rPr lang="en-US"/>
              <a:t>00</a:t>
            </a:r>
          </a:p>
        </p:txBody>
      </p:sp>
      <p:sp>
        <p:nvSpPr>
          <p:cNvPr id="28" name="Text Placeholder 8"/>
          <p:cNvSpPr>
            <a:spLocks noGrp="1"/>
          </p:cNvSpPr>
          <p:nvPr>
            <p:ph type="body" sz="quarter" idx="19" hasCustomPrompt="1"/>
          </p:nvPr>
        </p:nvSpPr>
        <p:spPr>
          <a:xfrm>
            <a:off x="2962860" y="5338966"/>
            <a:ext cx="2215357" cy="760870"/>
          </a:xfrm>
          <a:prstGeom prst="rect">
            <a:avLst/>
          </a:prstGeom>
        </p:spPr>
        <p:txBody>
          <a:bodyPr>
            <a:noAutofit/>
          </a:bodyPr>
          <a:lstStyle>
            <a:lvl1pPr marL="0" indent="0">
              <a:lnSpc>
                <a:spcPts val="1800"/>
              </a:lnSpc>
              <a:buNone/>
              <a:defRPr sz="1800" cap="all" baseline="0">
                <a:solidFill>
                  <a:srgbClr val="00245D"/>
                </a:solidFill>
              </a:defRPr>
            </a:lvl1pPr>
          </a:lstStyle>
          <a:p>
            <a:pPr lvl="0"/>
            <a:r>
              <a:rPr lang="en-US"/>
              <a:t>TEXT</a:t>
            </a:r>
          </a:p>
        </p:txBody>
      </p:sp>
      <p:sp>
        <p:nvSpPr>
          <p:cNvPr id="29" name="Text Placeholder 8"/>
          <p:cNvSpPr>
            <a:spLocks noGrp="1"/>
          </p:cNvSpPr>
          <p:nvPr>
            <p:ph type="body" sz="quarter" idx="20" hasCustomPrompt="1"/>
          </p:nvPr>
        </p:nvSpPr>
        <p:spPr>
          <a:xfrm>
            <a:off x="2962860" y="4507646"/>
            <a:ext cx="2215357" cy="831320"/>
          </a:xfrm>
          <a:prstGeom prst="rect">
            <a:avLst/>
          </a:prstGeom>
        </p:spPr>
        <p:txBody>
          <a:bodyPr>
            <a:normAutofit/>
          </a:bodyPr>
          <a:lstStyle>
            <a:lvl1pPr marL="0" indent="0">
              <a:lnSpc>
                <a:spcPts val="5400"/>
              </a:lnSpc>
              <a:spcBef>
                <a:spcPts val="0"/>
              </a:spcBef>
              <a:buNone/>
              <a:defRPr sz="5400">
                <a:solidFill>
                  <a:srgbClr val="00245D"/>
                </a:solidFill>
              </a:defRPr>
            </a:lvl1pPr>
          </a:lstStyle>
          <a:p>
            <a:pPr lvl="0"/>
            <a:r>
              <a:rPr lang="en-US"/>
              <a:t>00</a:t>
            </a:r>
          </a:p>
        </p:txBody>
      </p:sp>
      <p:sp>
        <p:nvSpPr>
          <p:cNvPr id="30" name="Text Placeholder 8"/>
          <p:cNvSpPr>
            <a:spLocks noGrp="1"/>
          </p:cNvSpPr>
          <p:nvPr>
            <p:ph type="body" sz="quarter" idx="21" hasCustomPrompt="1"/>
          </p:nvPr>
        </p:nvSpPr>
        <p:spPr>
          <a:xfrm>
            <a:off x="5547528" y="5338966"/>
            <a:ext cx="2215357" cy="760870"/>
          </a:xfrm>
          <a:prstGeom prst="rect">
            <a:avLst/>
          </a:prstGeom>
        </p:spPr>
        <p:txBody>
          <a:bodyPr>
            <a:noAutofit/>
          </a:bodyPr>
          <a:lstStyle>
            <a:lvl1pPr marL="0" indent="0">
              <a:lnSpc>
                <a:spcPts val="1800"/>
              </a:lnSpc>
              <a:buNone/>
              <a:defRPr sz="1800" cap="all" baseline="0">
                <a:solidFill>
                  <a:srgbClr val="00245D"/>
                </a:solidFill>
              </a:defRPr>
            </a:lvl1pPr>
          </a:lstStyle>
          <a:p>
            <a:pPr lvl="0"/>
            <a:r>
              <a:rPr lang="en-US"/>
              <a:t>TEXT</a:t>
            </a:r>
          </a:p>
        </p:txBody>
      </p:sp>
      <p:sp>
        <p:nvSpPr>
          <p:cNvPr id="31" name="Text Placeholder 8"/>
          <p:cNvSpPr>
            <a:spLocks noGrp="1"/>
          </p:cNvSpPr>
          <p:nvPr>
            <p:ph type="body" sz="quarter" idx="22" hasCustomPrompt="1"/>
          </p:nvPr>
        </p:nvSpPr>
        <p:spPr>
          <a:xfrm>
            <a:off x="5547528" y="4507646"/>
            <a:ext cx="2215357" cy="831320"/>
          </a:xfrm>
          <a:prstGeom prst="rect">
            <a:avLst/>
          </a:prstGeom>
        </p:spPr>
        <p:txBody>
          <a:bodyPr>
            <a:normAutofit/>
          </a:bodyPr>
          <a:lstStyle>
            <a:lvl1pPr marL="0" indent="0">
              <a:lnSpc>
                <a:spcPts val="5400"/>
              </a:lnSpc>
              <a:spcBef>
                <a:spcPts val="0"/>
              </a:spcBef>
              <a:buNone/>
              <a:defRPr sz="5400">
                <a:solidFill>
                  <a:srgbClr val="00245D"/>
                </a:solidFill>
              </a:defRPr>
            </a:lvl1pPr>
          </a:lstStyle>
          <a:p>
            <a:pPr lvl="0"/>
            <a:r>
              <a:rPr lang="en-US"/>
              <a:t>00</a:t>
            </a:r>
          </a:p>
        </p:txBody>
      </p:sp>
      <p:pic>
        <p:nvPicPr>
          <p:cNvPr id="34" name="Picture 3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87243" y="365127"/>
            <a:ext cx="1326565" cy="558993"/>
          </a:xfrm>
          <a:prstGeom prst="rect">
            <a:avLst/>
          </a:prstGeom>
        </p:spPr>
      </p:pic>
      <p:sp>
        <p:nvSpPr>
          <p:cNvPr id="35" name="Title 1"/>
          <p:cNvSpPr>
            <a:spLocks noGrp="1"/>
          </p:cNvSpPr>
          <p:nvPr>
            <p:ph type="title" hasCustomPrompt="1"/>
          </p:nvPr>
        </p:nvSpPr>
        <p:spPr>
          <a:xfrm>
            <a:off x="377825" y="301627"/>
            <a:ext cx="8416925" cy="809756"/>
          </a:xfrm>
          <a:prstGeom prst="rect">
            <a:avLst/>
          </a:prstGeo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United kingdom</a:t>
            </a:r>
          </a:p>
        </p:txBody>
      </p:sp>
    </p:spTree>
    <p:extLst>
      <p:ext uri="{BB962C8B-B14F-4D97-AF65-F5344CB8AC3E}">
        <p14:creationId xmlns:p14="http://schemas.microsoft.com/office/powerpoint/2010/main" val="27774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22" presetClass="entr" presetSubtype="1" fill="hold"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000"/>
                                        <p:tgtEl>
                                          <p:spTgt spid="5"/>
                                        </p:tgtEl>
                                      </p:cBhvr>
                                    </p:animEffect>
                                  </p:childTnLst>
                                </p:cTn>
                              </p:par>
                            </p:childTnLst>
                          </p:cTn>
                        </p:par>
                        <p:par>
                          <p:cTn id="11" fill="hold">
                            <p:stCondLst>
                              <p:cond delay="1500"/>
                            </p:stCondLst>
                            <p:childTnLst>
                              <p:par>
                                <p:cTn id="12" presetID="10" presetClass="entr" presetSubtype="0" fill="hold" nodeType="afterEffect">
                                  <p:stCondLst>
                                    <p:cond delay="5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urope Map + Stats">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57246" t="24643" r="7004" b="18525"/>
          <a:stretch/>
        </p:blipFill>
        <p:spPr>
          <a:xfrm>
            <a:off x="6979444" y="1690689"/>
            <a:ext cx="4358586" cy="3899094"/>
          </a:xfrm>
          <a:prstGeom prst="rect">
            <a:avLst/>
          </a:prstGeom>
        </p:spPr>
      </p:pic>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57246" t="29149" r="7705" b="18544"/>
          <a:stretch/>
        </p:blipFill>
        <p:spPr>
          <a:xfrm>
            <a:off x="6979444" y="2000251"/>
            <a:ext cx="4273180" cy="3589532"/>
          </a:xfrm>
          <a:prstGeom prst="rect">
            <a:avLst/>
          </a:prstGeom>
        </p:spPr>
      </p:pic>
      <p:sp>
        <p:nvSpPr>
          <p:cNvPr id="24" name="Text Placeholder 8"/>
          <p:cNvSpPr>
            <a:spLocks noGrp="1"/>
          </p:cNvSpPr>
          <p:nvPr userDrawn="1">
            <p:ph type="body" sz="quarter" idx="11" hasCustomPrompt="1"/>
          </p:nvPr>
        </p:nvSpPr>
        <p:spPr>
          <a:xfrm>
            <a:off x="378192" y="1819275"/>
            <a:ext cx="3733800" cy="2015878"/>
          </a:xfrm>
          <a:prstGeom prst="rect">
            <a:avLst/>
          </a:prstGeom>
        </p:spPr>
        <p:txBody>
          <a:bodyPr/>
          <a:lstStyle>
            <a:lvl1pPr marL="0" indent="0">
              <a:lnSpc>
                <a:spcPts val="15000"/>
              </a:lnSpc>
              <a:spcBef>
                <a:spcPts val="0"/>
              </a:spcBef>
              <a:buNone/>
              <a:defRPr sz="15000">
                <a:solidFill>
                  <a:srgbClr val="00245D"/>
                </a:solidFill>
              </a:defRPr>
            </a:lvl1pPr>
          </a:lstStyle>
          <a:p>
            <a:pPr lvl="0"/>
            <a:r>
              <a:rPr lang="en-US"/>
              <a:t>00</a:t>
            </a:r>
          </a:p>
        </p:txBody>
      </p:sp>
      <p:sp>
        <p:nvSpPr>
          <p:cNvPr id="25" name="Text Placeholder 8"/>
          <p:cNvSpPr>
            <a:spLocks noGrp="1"/>
          </p:cNvSpPr>
          <p:nvPr userDrawn="1">
            <p:ph type="body" sz="quarter" idx="12" hasCustomPrompt="1"/>
          </p:nvPr>
        </p:nvSpPr>
        <p:spPr>
          <a:xfrm>
            <a:off x="378192" y="3632021"/>
            <a:ext cx="3733800" cy="760870"/>
          </a:xfrm>
          <a:prstGeom prst="rect">
            <a:avLst/>
          </a:prstGeom>
        </p:spPr>
        <p:txBody>
          <a:bodyPr>
            <a:noAutofit/>
          </a:bodyPr>
          <a:lstStyle>
            <a:lvl1pPr marL="0" indent="0">
              <a:lnSpc>
                <a:spcPts val="1800"/>
              </a:lnSpc>
              <a:buNone/>
              <a:defRPr sz="1800" cap="all" baseline="0">
                <a:solidFill>
                  <a:srgbClr val="00245D"/>
                </a:solidFill>
              </a:defRPr>
            </a:lvl1pPr>
          </a:lstStyle>
          <a:p>
            <a:pPr lvl="0"/>
            <a:r>
              <a:rPr lang="en-US"/>
              <a:t>TEXT</a:t>
            </a:r>
          </a:p>
        </p:txBody>
      </p:sp>
      <p:sp>
        <p:nvSpPr>
          <p:cNvPr id="26" name="Text Placeholder 8"/>
          <p:cNvSpPr>
            <a:spLocks noGrp="1"/>
          </p:cNvSpPr>
          <p:nvPr userDrawn="1">
            <p:ph type="body" sz="quarter" idx="17" hasCustomPrompt="1"/>
          </p:nvPr>
        </p:nvSpPr>
        <p:spPr>
          <a:xfrm>
            <a:off x="378192" y="5338966"/>
            <a:ext cx="2215357" cy="760870"/>
          </a:xfrm>
          <a:prstGeom prst="rect">
            <a:avLst/>
          </a:prstGeom>
        </p:spPr>
        <p:txBody>
          <a:bodyPr>
            <a:noAutofit/>
          </a:bodyPr>
          <a:lstStyle>
            <a:lvl1pPr marL="0" indent="0">
              <a:lnSpc>
                <a:spcPts val="1800"/>
              </a:lnSpc>
              <a:buNone/>
              <a:defRPr sz="1800" cap="all" baseline="0">
                <a:solidFill>
                  <a:srgbClr val="00245D"/>
                </a:solidFill>
              </a:defRPr>
            </a:lvl1pPr>
          </a:lstStyle>
          <a:p>
            <a:pPr lvl="0"/>
            <a:r>
              <a:rPr lang="en-US"/>
              <a:t>TEXT</a:t>
            </a:r>
          </a:p>
        </p:txBody>
      </p:sp>
      <p:sp>
        <p:nvSpPr>
          <p:cNvPr id="27" name="Text Placeholder 8"/>
          <p:cNvSpPr>
            <a:spLocks noGrp="1"/>
          </p:cNvSpPr>
          <p:nvPr userDrawn="1">
            <p:ph type="body" sz="quarter" idx="18" hasCustomPrompt="1"/>
          </p:nvPr>
        </p:nvSpPr>
        <p:spPr>
          <a:xfrm>
            <a:off x="378192" y="4507646"/>
            <a:ext cx="2215357" cy="831320"/>
          </a:xfrm>
          <a:prstGeom prst="rect">
            <a:avLst/>
          </a:prstGeom>
        </p:spPr>
        <p:txBody>
          <a:bodyPr>
            <a:normAutofit/>
          </a:bodyPr>
          <a:lstStyle>
            <a:lvl1pPr marL="0" indent="0">
              <a:lnSpc>
                <a:spcPts val="5400"/>
              </a:lnSpc>
              <a:spcBef>
                <a:spcPts val="0"/>
              </a:spcBef>
              <a:buNone/>
              <a:defRPr sz="5400">
                <a:solidFill>
                  <a:srgbClr val="00245D"/>
                </a:solidFill>
              </a:defRPr>
            </a:lvl1pPr>
          </a:lstStyle>
          <a:p>
            <a:pPr lvl="0"/>
            <a:r>
              <a:rPr lang="en-US"/>
              <a:t>00</a:t>
            </a:r>
          </a:p>
        </p:txBody>
      </p:sp>
      <p:sp>
        <p:nvSpPr>
          <p:cNvPr id="28" name="Text Placeholder 8"/>
          <p:cNvSpPr>
            <a:spLocks noGrp="1"/>
          </p:cNvSpPr>
          <p:nvPr userDrawn="1">
            <p:ph type="body" sz="quarter" idx="19" hasCustomPrompt="1"/>
          </p:nvPr>
        </p:nvSpPr>
        <p:spPr>
          <a:xfrm>
            <a:off x="2962860" y="5338966"/>
            <a:ext cx="2215357" cy="760870"/>
          </a:xfrm>
          <a:prstGeom prst="rect">
            <a:avLst/>
          </a:prstGeom>
        </p:spPr>
        <p:txBody>
          <a:bodyPr>
            <a:noAutofit/>
          </a:bodyPr>
          <a:lstStyle>
            <a:lvl1pPr marL="0" indent="0">
              <a:lnSpc>
                <a:spcPts val="1800"/>
              </a:lnSpc>
              <a:buNone/>
              <a:defRPr sz="1800" cap="all" baseline="0">
                <a:solidFill>
                  <a:srgbClr val="00245D"/>
                </a:solidFill>
              </a:defRPr>
            </a:lvl1pPr>
          </a:lstStyle>
          <a:p>
            <a:pPr lvl="0"/>
            <a:r>
              <a:rPr lang="en-US"/>
              <a:t>TEXT</a:t>
            </a:r>
          </a:p>
        </p:txBody>
      </p:sp>
      <p:sp>
        <p:nvSpPr>
          <p:cNvPr id="29" name="Text Placeholder 8"/>
          <p:cNvSpPr>
            <a:spLocks noGrp="1"/>
          </p:cNvSpPr>
          <p:nvPr userDrawn="1">
            <p:ph type="body" sz="quarter" idx="20" hasCustomPrompt="1"/>
          </p:nvPr>
        </p:nvSpPr>
        <p:spPr>
          <a:xfrm>
            <a:off x="2962860" y="4507646"/>
            <a:ext cx="2215357" cy="831320"/>
          </a:xfrm>
          <a:prstGeom prst="rect">
            <a:avLst/>
          </a:prstGeom>
        </p:spPr>
        <p:txBody>
          <a:bodyPr>
            <a:normAutofit/>
          </a:bodyPr>
          <a:lstStyle>
            <a:lvl1pPr marL="0" indent="0">
              <a:lnSpc>
                <a:spcPts val="5400"/>
              </a:lnSpc>
              <a:spcBef>
                <a:spcPts val="0"/>
              </a:spcBef>
              <a:buNone/>
              <a:defRPr sz="5400">
                <a:solidFill>
                  <a:srgbClr val="00245D"/>
                </a:solidFill>
              </a:defRPr>
            </a:lvl1pPr>
          </a:lstStyle>
          <a:p>
            <a:pPr lvl="0"/>
            <a:r>
              <a:rPr lang="en-US"/>
              <a:t>00</a:t>
            </a:r>
          </a:p>
        </p:txBody>
      </p:sp>
      <p:sp>
        <p:nvSpPr>
          <p:cNvPr id="30" name="Text Placeholder 8"/>
          <p:cNvSpPr>
            <a:spLocks noGrp="1"/>
          </p:cNvSpPr>
          <p:nvPr userDrawn="1">
            <p:ph type="body" sz="quarter" idx="21" hasCustomPrompt="1"/>
          </p:nvPr>
        </p:nvSpPr>
        <p:spPr>
          <a:xfrm>
            <a:off x="5547528" y="5338966"/>
            <a:ext cx="2215357" cy="760870"/>
          </a:xfrm>
          <a:prstGeom prst="rect">
            <a:avLst/>
          </a:prstGeom>
        </p:spPr>
        <p:txBody>
          <a:bodyPr>
            <a:noAutofit/>
          </a:bodyPr>
          <a:lstStyle>
            <a:lvl1pPr marL="0" indent="0">
              <a:lnSpc>
                <a:spcPts val="1800"/>
              </a:lnSpc>
              <a:buNone/>
              <a:defRPr sz="1800" cap="all" baseline="0">
                <a:solidFill>
                  <a:srgbClr val="00245D"/>
                </a:solidFill>
              </a:defRPr>
            </a:lvl1pPr>
          </a:lstStyle>
          <a:p>
            <a:pPr lvl="0"/>
            <a:r>
              <a:rPr lang="en-US"/>
              <a:t>TEXT</a:t>
            </a:r>
          </a:p>
        </p:txBody>
      </p:sp>
      <p:sp>
        <p:nvSpPr>
          <p:cNvPr id="31" name="Text Placeholder 8"/>
          <p:cNvSpPr>
            <a:spLocks noGrp="1"/>
          </p:cNvSpPr>
          <p:nvPr userDrawn="1">
            <p:ph type="body" sz="quarter" idx="22" hasCustomPrompt="1"/>
          </p:nvPr>
        </p:nvSpPr>
        <p:spPr>
          <a:xfrm>
            <a:off x="5547528" y="4507646"/>
            <a:ext cx="2215357" cy="831320"/>
          </a:xfrm>
          <a:prstGeom prst="rect">
            <a:avLst/>
          </a:prstGeom>
        </p:spPr>
        <p:txBody>
          <a:bodyPr>
            <a:normAutofit/>
          </a:bodyPr>
          <a:lstStyle>
            <a:lvl1pPr marL="0" indent="0">
              <a:lnSpc>
                <a:spcPts val="5400"/>
              </a:lnSpc>
              <a:spcBef>
                <a:spcPts val="0"/>
              </a:spcBef>
              <a:buNone/>
              <a:defRPr sz="5400">
                <a:solidFill>
                  <a:srgbClr val="00245D"/>
                </a:solidFill>
              </a:defRPr>
            </a:lvl1pPr>
          </a:lstStyle>
          <a:p>
            <a:pPr lvl="0"/>
            <a:r>
              <a:rPr lang="en-US"/>
              <a:t>00</a:t>
            </a:r>
          </a:p>
        </p:txBody>
      </p:sp>
      <p:grpSp>
        <p:nvGrpSpPr>
          <p:cNvPr id="9" name="Group 8"/>
          <p:cNvGrpSpPr/>
          <p:nvPr userDrawn="1"/>
        </p:nvGrpSpPr>
        <p:grpSpPr>
          <a:xfrm>
            <a:off x="7208210" y="3104388"/>
            <a:ext cx="3043552" cy="1727418"/>
            <a:chOff x="11766870" y="3805090"/>
            <a:chExt cx="3043552" cy="1727418"/>
          </a:xfrm>
          <a:solidFill>
            <a:schemeClr val="tx1"/>
          </a:solidFill>
        </p:grpSpPr>
        <p:sp>
          <p:nvSpPr>
            <p:cNvPr id="45" name="Rectangle 44"/>
            <p:cNvSpPr/>
            <p:nvPr userDrawn="1"/>
          </p:nvSpPr>
          <p:spPr>
            <a:xfrm>
              <a:off x="12644832" y="4801659"/>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12941693" y="4713158"/>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12732524" y="4638846"/>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a:off x="13323479" y="49629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12757924" y="4763958"/>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userDrawn="1"/>
          </p:nvSpPr>
          <p:spPr>
            <a:xfrm>
              <a:off x="13578280" y="3977303"/>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13559839" y="4476328"/>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a:off x="14600459" y="4011329"/>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userDrawn="1"/>
          </p:nvSpPr>
          <p:spPr>
            <a:xfrm>
              <a:off x="11766870" y="5256104"/>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userDrawn="1"/>
          </p:nvSpPr>
          <p:spPr>
            <a:xfrm>
              <a:off x="12916293" y="4476708"/>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userDrawn="1"/>
          </p:nvSpPr>
          <p:spPr>
            <a:xfrm>
              <a:off x="13925503" y="380509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userDrawn="1"/>
          </p:nvSpPr>
          <p:spPr>
            <a:xfrm>
              <a:off x="12321545" y="42292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userDrawn="1"/>
          </p:nvSpPr>
          <p:spPr>
            <a:xfrm>
              <a:off x="14759622" y="5429953"/>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userDrawn="1"/>
          </p:nvSpPr>
          <p:spPr>
            <a:xfrm>
              <a:off x="12270745" y="5456308"/>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userDrawn="1"/>
          </p:nvSpPr>
          <p:spPr>
            <a:xfrm>
              <a:off x="13272679" y="5481708"/>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userDrawn="1"/>
          </p:nvSpPr>
          <p:spPr>
            <a:xfrm>
              <a:off x="13585239" y="4898847"/>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userDrawn="1"/>
          </p:nvSpPr>
          <p:spPr>
            <a:xfrm>
              <a:off x="13411590" y="4801659"/>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87243" y="365127"/>
            <a:ext cx="1326565" cy="558993"/>
          </a:xfrm>
          <a:prstGeom prst="rect">
            <a:avLst/>
          </a:prstGeom>
        </p:spPr>
      </p:pic>
      <p:sp>
        <p:nvSpPr>
          <p:cNvPr id="36" name="Title 1"/>
          <p:cNvSpPr>
            <a:spLocks noGrp="1"/>
          </p:cNvSpPr>
          <p:nvPr>
            <p:ph type="title" hasCustomPrompt="1"/>
          </p:nvPr>
        </p:nvSpPr>
        <p:spPr>
          <a:xfrm>
            <a:off x="377825" y="301627"/>
            <a:ext cx="8416925" cy="809756"/>
          </a:xfrm>
          <a:prstGeom prst="rect">
            <a:avLst/>
          </a:prstGeo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Europe</a:t>
            </a:r>
          </a:p>
        </p:txBody>
      </p:sp>
    </p:spTree>
    <p:extLst>
      <p:ext uri="{BB962C8B-B14F-4D97-AF65-F5344CB8AC3E}">
        <p14:creationId xmlns:p14="http://schemas.microsoft.com/office/powerpoint/2010/main" val="106894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par>
                                <p:cTn id="8" presetID="22" presetClass="entr" presetSubtype="8"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8192" y="301627"/>
            <a:ext cx="11043182" cy="80975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78192" y="1403351"/>
            <a:ext cx="11435616" cy="47736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46F8BA-0172-E541-8D46-DFA082571BB8}" type="datetimeFigureOut">
              <a:rPr lang="en-US" smtClean="0"/>
              <a:t>3/7/2023</a:t>
            </a:fld>
            <a:endParaRPr lang="en-US"/>
          </a:p>
        </p:txBody>
      </p:sp>
      <p:sp>
        <p:nvSpPr>
          <p:cNvPr id="6" name="Slide Number Placeholder 5"/>
          <p:cNvSpPr>
            <a:spLocks noGrp="1"/>
          </p:cNvSpPr>
          <p:nvPr>
            <p:ph type="sldNum" sz="quarter" idx="12"/>
          </p:nvPr>
        </p:nvSpPr>
        <p:spPr/>
        <p:txBody>
          <a:bodyPr/>
          <a:lstStyle/>
          <a:p>
            <a:fld id="{44B3117A-B266-544B-94D8-1EF8A56C0865}"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7243" y="365127"/>
            <a:ext cx="1326565" cy="558993"/>
          </a:xfrm>
          <a:prstGeom prst="rect">
            <a:avLst/>
          </a:prstGeom>
        </p:spPr>
      </p:pic>
    </p:spTree>
    <p:extLst>
      <p:ext uri="{BB962C8B-B14F-4D97-AF65-F5344CB8AC3E}">
        <p14:creationId xmlns:p14="http://schemas.microsoft.com/office/powerpoint/2010/main" val="535157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slide animation ">
    <p:spTree>
      <p:nvGrpSpPr>
        <p:cNvPr id="1" name=""/>
        <p:cNvGrpSpPr/>
        <p:nvPr/>
      </p:nvGrpSpPr>
      <p:grpSpPr>
        <a:xfrm>
          <a:off x="0" y="0"/>
          <a:ext cx="0" cy="0"/>
          <a:chOff x="0" y="0"/>
          <a:chExt cx="0" cy="0"/>
        </a:xfrm>
      </p:grpSpPr>
      <p:cxnSp>
        <p:nvCxnSpPr>
          <p:cNvPr id="9" name="Straight Connector 8"/>
          <p:cNvCxnSpPr/>
          <p:nvPr userDrawn="1"/>
        </p:nvCxnSpPr>
        <p:spPr>
          <a:xfrm>
            <a:off x="4336647" y="2605388"/>
            <a:ext cx="0" cy="1920842"/>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a:off x="5803497" y="2605388"/>
            <a:ext cx="0" cy="1920842"/>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5914622" y="2772341"/>
            <a:ext cx="0" cy="1628775"/>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a:off x="5597122" y="3188266"/>
            <a:ext cx="0" cy="695325"/>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4543022" y="3188266"/>
            <a:ext cx="0" cy="695325"/>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4127097" y="2832666"/>
            <a:ext cx="3845774"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a:off x="4127097" y="4315391"/>
            <a:ext cx="3845774"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a:off x="4422372" y="3778816"/>
            <a:ext cx="1285875"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4422372" y="3327966"/>
            <a:ext cx="1285875"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5841597" y="3283516"/>
            <a:ext cx="2131274"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a:off x="5841597" y="3347016"/>
            <a:ext cx="2131274"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5841597" y="3797866"/>
            <a:ext cx="2131274"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5841597" y="3861366"/>
            <a:ext cx="2131274"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userDrawn="1"/>
        </p:nvGrpSpPr>
        <p:grpSpPr>
          <a:xfrm>
            <a:off x="3697515" y="2282372"/>
            <a:ext cx="4796971" cy="2554514"/>
            <a:chOff x="3697515" y="2282372"/>
            <a:chExt cx="4796971" cy="2554514"/>
          </a:xfrm>
        </p:grpSpPr>
        <p:sp>
          <p:nvSpPr>
            <p:cNvPr id="2" name="Rectangle 1"/>
            <p:cNvSpPr/>
            <p:nvPr userDrawn="1"/>
          </p:nvSpPr>
          <p:spPr>
            <a:xfrm>
              <a:off x="3697515" y="2282372"/>
              <a:ext cx="4796971" cy="2554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 name="Picture 7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6647" y="2833791"/>
              <a:ext cx="3518705" cy="1482725"/>
            </a:xfrm>
            <a:prstGeom prst="rect">
              <a:avLst/>
            </a:prstGeom>
          </p:spPr>
        </p:pic>
      </p:grpSp>
    </p:spTree>
    <p:extLst>
      <p:ext uri="{BB962C8B-B14F-4D97-AF65-F5344CB8AC3E}">
        <p14:creationId xmlns:p14="http://schemas.microsoft.com/office/powerpoint/2010/main" val="301769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nodeType="withEffect">
                                  <p:stCondLst>
                                    <p:cond delay="1000"/>
                                  </p:stCondLst>
                                  <p:childTnLst>
                                    <p:set>
                                      <p:cBhvr>
                                        <p:cTn id="9" dur="1" fill="hold">
                                          <p:stCondLst>
                                            <p:cond delay="0"/>
                                          </p:stCondLst>
                                        </p:cTn>
                                        <p:tgtEl>
                                          <p:spTgt spid="55"/>
                                        </p:tgtEl>
                                        <p:attrNameLst>
                                          <p:attrName>style.visibility</p:attrName>
                                        </p:attrNameLst>
                                      </p:cBhvr>
                                      <p:to>
                                        <p:strVal val="visible"/>
                                      </p:to>
                                    </p:set>
                                    <p:animEffect transition="in" filter="wipe(left)">
                                      <p:cBhvr>
                                        <p:cTn id="10" dur="500"/>
                                        <p:tgtEl>
                                          <p:spTgt spid="55"/>
                                        </p:tgtEl>
                                      </p:cBhvr>
                                    </p:animEffect>
                                  </p:childTnLst>
                                </p:cTn>
                              </p:par>
                              <p:par>
                                <p:cTn id="11" presetID="22" presetClass="entr" presetSubtype="8" fill="hold" nodeType="withEffect">
                                  <p:stCondLst>
                                    <p:cond delay="1000"/>
                                  </p:stCondLst>
                                  <p:childTnLst>
                                    <p:set>
                                      <p:cBhvr>
                                        <p:cTn id="12" dur="1" fill="hold">
                                          <p:stCondLst>
                                            <p:cond delay="0"/>
                                          </p:stCondLst>
                                        </p:cTn>
                                        <p:tgtEl>
                                          <p:spTgt spid="56"/>
                                        </p:tgtEl>
                                        <p:attrNameLst>
                                          <p:attrName>style.visibility</p:attrName>
                                        </p:attrNameLst>
                                      </p:cBhvr>
                                      <p:to>
                                        <p:strVal val="visible"/>
                                      </p:to>
                                    </p:set>
                                    <p:animEffect transition="in" filter="wipe(left)">
                                      <p:cBhvr>
                                        <p:cTn id="13" dur="500"/>
                                        <p:tgtEl>
                                          <p:spTgt spid="56"/>
                                        </p:tgtEl>
                                      </p:cBhvr>
                                    </p:animEffect>
                                  </p:childTnLst>
                                </p:cTn>
                              </p:par>
                              <p:par>
                                <p:cTn id="14" presetID="22" presetClass="entr" presetSubtype="4" fill="hold" nodeType="withEffect">
                                  <p:stCondLst>
                                    <p:cond delay="100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nodeType="withEffect">
                                  <p:stCondLst>
                                    <p:cond delay="1000"/>
                                  </p:stCondLst>
                                  <p:childTnLst>
                                    <p:set>
                                      <p:cBhvr>
                                        <p:cTn id="18" dur="1" fill="hold">
                                          <p:stCondLst>
                                            <p:cond delay="0"/>
                                          </p:stCondLst>
                                        </p:cTn>
                                        <p:tgtEl>
                                          <p:spTgt spid="49"/>
                                        </p:tgtEl>
                                        <p:attrNameLst>
                                          <p:attrName>style.visibility</p:attrName>
                                        </p:attrNameLst>
                                      </p:cBhvr>
                                      <p:to>
                                        <p:strVal val="visible"/>
                                      </p:to>
                                    </p:set>
                                    <p:animEffect transition="in" filter="wipe(down)">
                                      <p:cBhvr>
                                        <p:cTn id="19" dur="500"/>
                                        <p:tgtEl>
                                          <p:spTgt spid="49"/>
                                        </p:tgtEl>
                                      </p:cBhvr>
                                    </p:animEffect>
                                  </p:childTnLst>
                                </p:cTn>
                              </p:par>
                              <p:par>
                                <p:cTn id="20" presetID="22" presetClass="entr" presetSubtype="8" fill="hold" nodeType="withEffect">
                                  <p:stCondLst>
                                    <p:cond delay="1000"/>
                                  </p:stCondLst>
                                  <p:childTnLst>
                                    <p:set>
                                      <p:cBhvr>
                                        <p:cTn id="21" dur="1" fill="hold">
                                          <p:stCondLst>
                                            <p:cond delay="0"/>
                                          </p:stCondLst>
                                        </p:cTn>
                                        <p:tgtEl>
                                          <p:spTgt spid="59"/>
                                        </p:tgtEl>
                                        <p:attrNameLst>
                                          <p:attrName>style.visibility</p:attrName>
                                        </p:attrNameLst>
                                      </p:cBhvr>
                                      <p:to>
                                        <p:strVal val="visible"/>
                                      </p:to>
                                    </p:set>
                                    <p:animEffect transition="in" filter="wipe(left)">
                                      <p:cBhvr>
                                        <p:cTn id="22" dur="500"/>
                                        <p:tgtEl>
                                          <p:spTgt spid="59"/>
                                        </p:tgtEl>
                                      </p:cBhvr>
                                    </p:animEffect>
                                  </p:childTnLst>
                                </p:cTn>
                              </p:par>
                              <p:par>
                                <p:cTn id="23" presetID="22" presetClass="entr" presetSubtype="4" fill="hold" nodeType="withEffect">
                                  <p:stCondLst>
                                    <p:cond delay="1000"/>
                                  </p:stCondLst>
                                  <p:childTnLst>
                                    <p:set>
                                      <p:cBhvr>
                                        <p:cTn id="24" dur="1" fill="hold">
                                          <p:stCondLst>
                                            <p:cond delay="0"/>
                                          </p:stCondLst>
                                        </p:cTn>
                                        <p:tgtEl>
                                          <p:spTgt spid="52"/>
                                        </p:tgtEl>
                                        <p:attrNameLst>
                                          <p:attrName>style.visibility</p:attrName>
                                        </p:attrNameLst>
                                      </p:cBhvr>
                                      <p:to>
                                        <p:strVal val="visible"/>
                                      </p:to>
                                    </p:set>
                                    <p:animEffect transition="in" filter="wipe(down)">
                                      <p:cBhvr>
                                        <p:cTn id="25" dur="500"/>
                                        <p:tgtEl>
                                          <p:spTgt spid="52"/>
                                        </p:tgtEl>
                                      </p:cBhvr>
                                    </p:animEffect>
                                  </p:childTnLst>
                                </p:cTn>
                              </p:par>
                              <p:par>
                                <p:cTn id="26" presetID="22" presetClass="entr" presetSubtype="4" fill="hold" nodeType="withEffect">
                                  <p:stCondLst>
                                    <p:cond delay="100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par>
                                <p:cTn id="29" presetID="22" presetClass="entr" presetSubtype="8" fill="hold" nodeType="withEffect">
                                  <p:stCondLst>
                                    <p:cond delay="1000"/>
                                  </p:stCondLst>
                                  <p:childTnLst>
                                    <p:set>
                                      <p:cBhvr>
                                        <p:cTn id="30" dur="1" fill="hold">
                                          <p:stCondLst>
                                            <p:cond delay="0"/>
                                          </p:stCondLst>
                                        </p:cTn>
                                        <p:tgtEl>
                                          <p:spTgt spid="60"/>
                                        </p:tgtEl>
                                        <p:attrNameLst>
                                          <p:attrName>style.visibility</p:attrName>
                                        </p:attrNameLst>
                                      </p:cBhvr>
                                      <p:to>
                                        <p:strVal val="visible"/>
                                      </p:to>
                                    </p:set>
                                    <p:animEffect transition="in" filter="wipe(left)">
                                      <p:cBhvr>
                                        <p:cTn id="31" dur="500"/>
                                        <p:tgtEl>
                                          <p:spTgt spid="60"/>
                                        </p:tgtEl>
                                      </p:cBhvr>
                                    </p:animEffect>
                                  </p:childTnLst>
                                </p:cTn>
                              </p:par>
                              <p:par>
                                <p:cTn id="32" presetID="22" presetClass="entr" presetSubtype="8" fill="hold" nodeType="withEffect">
                                  <p:stCondLst>
                                    <p:cond delay="1000"/>
                                  </p:stCondLst>
                                  <p:childTnLst>
                                    <p:set>
                                      <p:cBhvr>
                                        <p:cTn id="33" dur="1" fill="hold">
                                          <p:stCondLst>
                                            <p:cond delay="0"/>
                                          </p:stCondLst>
                                        </p:cTn>
                                        <p:tgtEl>
                                          <p:spTgt spid="62"/>
                                        </p:tgtEl>
                                        <p:attrNameLst>
                                          <p:attrName>style.visibility</p:attrName>
                                        </p:attrNameLst>
                                      </p:cBhvr>
                                      <p:to>
                                        <p:strVal val="visible"/>
                                      </p:to>
                                    </p:set>
                                    <p:animEffect transition="in" filter="wipe(left)">
                                      <p:cBhvr>
                                        <p:cTn id="34" dur="500"/>
                                        <p:tgtEl>
                                          <p:spTgt spid="62"/>
                                        </p:tgtEl>
                                      </p:cBhvr>
                                    </p:animEffect>
                                  </p:childTnLst>
                                </p:cTn>
                              </p:par>
                              <p:par>
                                <p:cTn id="35" presetID="22" presetClass="entr" presetSubtype="8" fill="hold" nodeType="withEffect">
                                  <p:stCondLst>
                                    <p:cond delay="100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par>
                                <p:cTn id="38" presetID="22" presetClass="entr" presetSubtype="4" fill="hold" nodeType="withEffect">
                                  <p:stCondLst>
                                    <p:cond delay="1000"/>
                                  </p:stCondLst>
                                  <p:childTnLst>
                                    <p:set>
                                      <p:cBhvr>
                                        <p:cTn id="39" dur="1" fill="hold">
                                          <p:stCondLst>
                                            <p:cond delay="0"/>
                                          </p:stCondLst>
                                        </p:cTn>
                                        <p:tgtEl>
                                          <p:spTgt spid="50"/>
                                        </p:tgtEl>
                                        <p:attrNameLst>
                                          <p:attrName>style.visibility</p:attrName>
                                        </p:attrNameLst>
                                      </p:cBhvr>
                                      <p:to>
                                        <p:strVal val="visible"/>
                                      </p:to>
                                    </p:set>
                                    <p:animEffect transition="in" filter="wipe(down)">
                                      <p:cBhvr>
                                        <p:cTn id="40" dur="500"/>
                                        <p:tgtEl>
                                          <p:spTgt spid="50"/>
                                        </p:tgtEl>
                                      </p:cBhvr>
                                    </p:animEffect>
                                  </p:childTnLst>
                                </p:cTn>
                              </p:par>
                              <p:par>
                                <p:cTn id="41" presetID="22" presetClass="entr" presetSubtype="4" fill="hold" nodeType="withEffect">
                                  <p:stCondLst>
                                    <p:cond delay="1000"/>
                                  </p:stCondLst>
                                  <p:childTnLst>
                                    <p:set>
                                      <p:cBhvr>
                                        <p:cTn id="42" dur="1" fill="hold">
                                          <p:stCondLst>
                                            <p:cond delay="0"/>
                                          </p:stCondLst>
                                        </p:cTn>
                                        <p:tgtEl>
                                          <p:spTgt spid="50"/>
                                        </p:tgtEl>
                                        <p:attrNameLst>
                                          <p:attrName>style.visibility</p:attrName>
                                        </p:attrNameLst>
                                      </p:cBhvr>
                                      <p:to>
                                        <p:strVal val="visible"/>
                                      </p:to>
                                    </p:set>
                                    <p:animEffect transition="in" filter="wipe(down)">
                                      <p:cBhvr>
                                        <p:cTn id="43" dur="500"/>
                                        <p:tgtEl>
                                          <p:spTgt spid="50"/>
                                        </p:tgtEl>
                                      </p:cBhvr>
                                    </p:animEffect>
                                  </p:childTnLst>
                                </p:cTn>
                              </p:par>
                              <p:par>
                                <p:cTn id="44" presetID="22" presetClass="entr" presetSubtype="8" fill="hold" nodeType="withEffect">
                                  <p:stCondLst>
                                    <p:cond delay="1000"/>
                                  </p:stCondLst>
                                  <p:childTnLst>
                                    <p:set>
                                      <p:cBhvr>
                                        <p:cTn id="45" dur="1" fill="hold">
                                          <p:stCondLst>
                                            <p:cond delay="0"/>
                                          </p:stCondLst>
                                        </p:cTn>
                                        <p:tgtEl>
                                          <p:spTgt spid="79"/>
                                        </p:tgtEl>
                                        <p:attrNameLst>
                                          <p:attrName>style.visibility</p:attrName>
                                        </p:attrNameLst>
                                      </p:cBhvr>
                                      <p:to>
                                        <p:strVal val="visible"/>
                                      </p:to>
                                    </p:set>
                                    <p:animEffect transition="in" filter="wipe(left)">
                                      <p:cBhvr>
                                        <p:cTn id="46" dur="500"/>
                                        <p:tgtEl>
                                          <p:spTgt spid="79"/>
                                        </p:tgtEl>
                                      </p:cBhvr>
                                    </p:animEffect>
                                  </p:childTnLst>
                                </p:cTn>
                              </p:par>
                            </p:childTnLst>
                          </p:cTn>
                        </p:par>
                        <p:par>
                          <p:cTn id="47" fill="hold">
                            <p:stCondLst>
                              <p:cond delay="1500"/>
                            </p:stCondLst>
                            <p:childTnLst>
                              <p:par>
                                <p:cTn id="48" presetID="10"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600"/>
                                        <p:tgtEl>
                                          <p:spTgt spid="3"/>
                                        </p:tgtEl>
                                      </p:cBhvr>
                                    </p:animEffect>
                                  </p:childTnLst>
                                </p:cTn>
                              </p:par>
                              <p:par>
                                <p:cTn id="51" presetID="10" presetClass="exit" presetSubtype="0" fill="hold" nodeType="withEffect">
                                  <p:stCondLst>
                                    <p:cond delay="0"/>
                                  </p:stCondLst>
                                  <p:childTnLst>
                                    <p:animEffect transition="out" filter="fade">
                                      <p:cBhvr>
                                        <p:cTn id="52" dur="600"/>
                                        <p:tgtEl>
                                          <p:spTgt spid="9"/>
                                        </p:tgtEl>
                                      </p:cBhvr>
                                    </p:animEffect>
                                    <p:set>
                                      <p:cBhvr>
                                        <p:cTn id="53" dur="1" fill="hold">
                                          <p:stCondLst>
                                            <p:cond delay="599"/>
                                          </p:stCondLst>
                                        </p:cTn>
                                        <p:tgtEl>
                                          <p:spTgt spid="9"/>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600"/>
                                        <p:tgtEl>
                                          <p:spTgt spid="49"/>
                                        </p:tgtEl>
                                      </p:cBhvr>
                                    </p:animEffect>
                                    <p:set>
                                      <p:cBhvr>
                                        <p:cTn id="56" dur="1" fill="hold">
                                          <p:stCondLst>
                                            <p:cond delay="599"/>
                                          </p:stCondLst>
                                        </p:cTn>
                                        <p:tgtEl>
                                          <p:spTgt spid="49"/>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600"/>
                                        <p:tgtEl>
                                          <p:spTgt spid="16"/>
                                        </p:tgtEl>
                                      </p:cBhvr>
                                    </p:animEffect>
                                    <p:set>
                                      <p:cBhvr>
                                        <p:cTn id="59" dur="1" fill="hold">
                                          <p:stCondLst>
                                            <p:cond delay="599"/>
                                          </p:stCondLst>
                                        </p:cTn>
                                        <p:tgtEl>
                                          <p:spTgt spid="16"/>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600"/>
                                        <p:tgtEl>
                                          <p:spTgt spid="55"/>
                                        </p:tgtEl>
                                      </p:cBhvr>
                                    </p:animEffect>
                                    <p:set>
                                      <p:cBhvr>
                                        <p:cTn id="62" dur="1" fill="hold">
                                          <p:stCondLst>
                                            <p:cond delay="599"/>
                                          </p:stCondLst>
                                        </p:cTn>
                                        <p:tgtEl>
                                          <p:spTgt spid="55"/>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600"/>
                                        <p:tgtEl>
                                          <p:spTgt spid="50"/>
                                        </p:tgtEl>
                                      </p:cBhvr>
                                    </p:animEffect>
                                    <p:set>
                                      <p:cBhvr>
                                        <p:cTn id="65" dur="1" fill="hold">
                                          <p:stCondLst>
                                            <p:cond delay="599"/>
                                          </p:stCondLst>
                                        </p:cTn>
                                        <p:tgtEl>
                                          <p:spTgt spid="50"/>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600"/>
                                        <p:tgtEl>
                                          <p:spTgt spid="52"/>
                                        </p:tgtEl>
                                      </p:cBhvr>
                                    </p:animEffect>
                                    <p:set>
                                      <p:cBhvr>
                                        <p:cTn id="68" dur="1" fill="hold">
                                          <p:stCondLst>
                                            <p:cond delay="599"/>
                                          </p:stCondLst>
                                        </p:cTn>
                                        <p:tgtEl>
                                          <p:spTgt spid="52"/>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600"/>
                                        <p:tgtEl>
                                          <p:spTgt spid="51"/>
                                        </p:tgtEl>
                                      </p:cBhvr>
                                    </p:animEffect>
                                    <p:set>
                                      <p:cBhvr>
                                        <p:cTn id="71" dur="1" fill="hold">
                                          <p:stCondLst>
                                            <p:cond delay="599"/>
                                          </p:stCondLst>
                                        </p:cTn>
                                        <p:tgtEl>
                                          <p:spTgt spid="51"/>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600"/>
                                        <p:tgtEl>
                                          <p:spTgt spid="59"/>
                                        </p:tgtEl>
                                      </p:cBhvr>
                                    </p:animEffect>
                                    <p:set>
                                      <p:cBhvr>
                                        <p:cTn id="74" dur="1" fill="hold">
                                          <p:stCondLst>
                                            <p:cond delay="599"/>
                                          </p:stCondLst>
                                        </p:cTn>
                                        <p:tgtEl>
                                          <p:spTgt spid="59"/>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600"/>
                                        <p:tgtEl>
                                          <p:spTgt spid="56"/>
                                        </p:tgtEl>
                                      </p:cBhvr>
                                    </p:animEffect>
                                    <p:set>
                                      <p:cBhvr>
                                        <p:cTn id="77" dur="1" fill="hold">
                                          <p:stCondLst>
                                            <p:cond delay="599"/>
                                          </p:stCondLst>
                                        </p:cTn>
                                        <p:tgtEl>
                                          <p:spTgt spid="56"/>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600"/>
                                        <p:tgtEl>
                                          <p:spTgt spid="60"/>
                                        </p:tgtEl>
                                      </p:cBhvr>
                                    </p:animEffect>
                                    <p:set>
                                      <p:cBhvr>
                                        <p:cTn id="80" dur="1" fill="hold">
                                          <p:stCondLst>
                                            <p:cond delay="599"/>
                                          </p:stCondLst>
                                        </p:cTn>
                                        <p:tgtEl>
                                          <p:spTgt spid="60"/>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600"/>
                                        <p:tgtEl>
                                          <p:spTgt spid="62"/>
                                        </p:tgtEl>
                                      </p:cBhvr>
                                    </p:animEffect>
                                    <p:set>
                                      <p:cBhvr>
                                        <p:cTn id="83" dur="1" fill="hold">
                                          <p:stCondLst>
                                            <p:cond delay="599"/>
                                          </p:stCondLst>
                                        </p:cTn>
                                        <p:tgtEl>
                                          <p:spTgt spid="62"/>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600"/>
                                        <p:tgtEl>
                                          <p:spTgt spid="63"/>
                                        </p:tgtEl>
                                      </p:cBhvr>
                                    </p:animEffect>
                                    <p:set>
                                      <p:cBhvr>
                                        <p:cTn id="86" dur="1" fill="hold">
                                          <p:stCondLst>
                                            <p:cond delay="599"/>
                                          </p:stCondLst>
                                        </p:cTn>
                                        <p:tgtEl>
                                          <p:spTgt spid="63"/>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600"/>
                                        <p:tgtEl>
                                          <p:spTgt spid="79"/>
                                        </p:tgtEl>
                                      </p:cBhvr>
                                    </p:animEffect>
                                    <p:set>
                                      <p:cBhvr>
                                        <p:cTn id="89" dur="1" fill="hold">
                                          <p:stCondLst>
                                            <p:cond delay="599"/>
                                          </p:stCondLst>
                                        </p:cTn>
                                        <p:tgtEl>
                                          <p:spTgt spid="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46F8BA-0172-E541-8D46-DFA082571BB8}" type="datetimeFigureOut">
              <a:rPr lang="en-US" smtClean="0"/>
              <a:t>3/7/2023</a:t>
            </a:fld>
            <a:endParaRPr lang="en-US"/>
          </a:p>
        </p:txBody>
      </p:sp>
      <p:sp>
        <p:nvSpPr>
          <p:cNvPr id="4" name="Slide Number Placeholder 3"/>
          <p:cNvSpPr>
            <a:spLocks noGrp="1"/>
          </p:cNvSpPr>
          <p:nvPr>
            <p:ph type="sldNum" sz="quarter" idx="12"/>
          </p:nvPr>
        </p:nvSpPr>
        <p:spPr/>
        <p:txBody>
          <a:bodyPr/>
          <a:lstStyle/>
          <a:p>
            <a:fld id="{44B3117A-B266-544B-94D8-1EF8A56C0865}" type="slidenum">
              <a:rPr lang="en-US" smtClean="0"/>
              <a:t>‹#›</a:t>
            </a:fld>
            <a:endParaRPr lang="en-US"/>
          </a:p>
        </p:txBody>
      </p:sp>
    </p:spTree>
    <p:extLst>
      <p:ext uri="{BB962C8B-B14F-4D97-AF65-F5344CB8AC3E}">
        <p14:creationId xmlns:p14="http://schemas.microsoft.com/office/powerpoint/2010/main" val="42055820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Histor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1997" cy="6859332"/>
          </a:xfrm>
          <a:prstGeom prst="rect">
            <a:avLst/>
          </a:prstGeom>
        </p:spPr>
      </p:pic>
      <p:sp>
        <p:nvSpPr>
          <p:cNvPr id="4" name="TextBox 3"/>
          <p:cNvSpPr txBox="1"/>
          <p:nvPr userDrawn="1"/>
        </p:nvSpPr>
        <p:spPr>
          <a:xfrm>
            <a:off x="378192" y="6400414"/>
            <a:ext cx="2725008" cy="246221"/>
          </a:xfrm>
          <a:prstGeom prst="rect">
            <a:avLst/>
          </a:prstGeom>
          <a:noFill/>
        </p:spPr>
        <p:txBody>
          <a:bodyPr wrap="square" lIns="0" rtlCol="0">
            <a:spAutoFit/>
          </a:bodyPr>
          <a:lstStyle/>
          <a:p>
            <a:r>
              <a:rPr lang="en-US" sz="1000">
                <a:solidFill>
                  <a:schemeClr val="bg1"/>
                </a:solidFill>
                <a:latin typeface="Arial" charset="0"/>
                <a:ea typeface="Arial" charset="0"/>
                <a:cs typeface="Arial" charset="0"/>
              </a:rPr>
              <a:t>Commercial-in-confidence</a:t>
            </a:r>
          </a:p>
        </p:txBody>
      </p:sp>
      <p:sp>
        <p:nvSpPr>
          <p:cNvPr id="27" name="Title 1"/>
          <p:cNvSpPr>
            <a:spLocks noGrp="1"/>
          </p:cNvSpPr>
          <p:nvPr>
            <p:ph type="title" hasCustomPrompt="1"/>
          </p:nvPr>
        </p:nvSpPr>
        <p:spPr>
          <a:xfrm>
            <a:off x="377825" y="301627"/>
            <a:ext cx="8416925" cy="809756"/>
          </a:xfrm>
          <a:prstGeom prst="rect">
            <a:avLst/>
          </a:prstGeo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Tracing our history</a:t>
            </a:r>
          </a:p>
        </p:txBody>
      </p:sp>
      <p:pic>
        <p:nvPicPr>
          <p:cNvPr id="26" name="Picture 2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flipH="1" flipV="1">
            <a:off x="10487242" y="365127"/>
            <a:ext cx="1326565" cy="558993"/>
          </a:xfrm>
          <a:prstGeom prst="rect">
            <a:avLst/>
          </a:prstGeom>
        </p:spPr>
      </p:pic>
    </p:spTree>
    <p:extLst>
      <p:ext uri="{BB962C8B-B14F-4D97-AF65-F5344CB8AC3E}">
        <p14:creationId xmlns:p14="http://schemas.microsoft.com/office/powerpoint/2010/main" val="7254658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rvices - Project management">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3521193" y="1304961"/>
            <a:ext cx="1260000" cy="12600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45246" y="1318590"/>
            <a:ext cx="1258668" cy="1260000"/>
          </a:xfrm>
          <a:prstGeom prst="rect">
            <a:avLst/>
          </a:prstGeom>
        </p:spPr>
      </p:pic>
      <p:grpSp>
        <p:nvGrpSpPr>
          <p:cNvPr id="19" name="Group 18"/>
          <p:cNvGrpSpPr/>
          <p:nvPr userDrawn="1"/>
        </p:nvGrpSpPr>
        <p:grpSpPr>
          <a:xfrm>
            <a:off x="6288539" y="1340557"/>
            <a:ext cx="2335901" cy="1260000"/>
            <a:chOff x="6211090" y="1340557"/>
            <a:chExt cx="2335901" cy="1260000"/>
          </a:xfrm>
        </p:grpSpPr>
        <p:pic>
          <p:nvPicPr>
            <p:cNvPr id="25" name="Picture 24"/>
            <p:cNvPicPr>
              <a:picLocks noChangeAspect="1"/>
            </p:cNvPicPr>
            <p:nvPr userDrawn="1"/>
          </p:nvPicPr>
          <p:blipFill>
            <a:blip r:embed="rId4">
              <a:alphaModFix amt="5000"/>
              <a:extLst>
                <a:ext uri="{28A0092B-C50C-407E-A947-70E740481C1C}">
                  <a14:useLocalDpi xmlns:a14="http://schemas.microsoft.com/office/drawing/2010/main" val="0"/>
                </a:ext>
              </a:extLst>
            </a:blip>
            <a:stretch>
              <a:fillRect/>
            </a:stretch>
          </p:blipFill>
          <p:spPr>
            <a:xfrm>
              <a:off x="7286991" y="1340557"/>
              <a:ext cx="1260000" cy="1260000"/>
            </a:xfrm>
            <a:prstGeom prst="rect">
              <a:avLst/>
            </a:prstGeom>
          </p:spPr>
        </p:pic>
        <p:pic>
          <p:nvPicPr>
            <p:cNvPr id="26" name="Picture 2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11090" y="1645546"/>
              <a:ext cx="697063" cy="650022"/>
            </a:xfrm>
            <a:prstGeom prst="rect">
              <a:avLst/>
            </a:prstGeom>
          </p:spPr>
        </p:pic>
      </p:grpSp>
      <p:sp>
        <p:nvSpPr>
          <p:cNvPr id="15" name="Text Placeholder 15"/>
          <p:cNvSpPr>
            <a:spLocks noGrp="1"/>
          </p:cNvSpPr>
          <p:nvPr>
            <p:ph type="body" sz="quarter" idx="15" hasCustomPrompt="1"/>
          </p:nvPr>
        </p:nvSpPr>
        <p:spPr>
          <a:xfrm>
            <a:off x="3318662" y="2701484"/>
            <a:ext cx="5554676" cy="1067177"/>
          </a:xfrm>
          <a:prstGeom prst="rect">
            <a:avLst/>
          </a:prstGeom>
        </p:spPr>
        <p:txBody>
          <a:bodyPr>
            <a:normAutofit/>
          </a:bodyPr>
          <a:lstStyle>
            <a:lvl1pPr marL="0" indent="0" algn="ctr">
              <a:lnSpc>
                <a:spcPts val="3600"/>
              </a:lnSpc>
              <a:buNone/>
              <a:defRPr sz="3200" b="1" i="0" cap="all" baseline="0">
                <a:solidFill>
                  <a:srgbClr val="00245D"/>
                </a:solidFill>
              </a:defRPr>
            </a:lvl1pPr>
          </a:lstStyle>
          <a:p>
            <a:pPr lvl="0"/>
            <a:r>
              <a:rPr lang="en-US"/>
              <a:t>Project management</a:t>
            </a:r>
          </a:p>
        </p:txBody>
      </p:sp>
      <p:sp>
        <p:nvSpPr>
          <p:cNvPr id="14" name="Text Placeholder 8"/>
          <p:cNvSpPr>
            <a:spLocks noGrp="1"/>
          </p:cNvSpPr>
          <p:nvPr>
            <p:ph type="body" sz="quarter" idx="17"/>
          </p:nvPr>
        </p:nvSpPr>
        <p:spPr>
          <a:xfrm>
            <a:off x="1953491" y="3768661"/>
            <a:ext cx="8285018" cy="2438175"/>
          </a:xfrm>
          <a:prstGeom prst="rect">
            <a:avLst/>
          </a:prstGeom>
        </p:spPr>
        <p:txBody>
          <a:bodyPr>
            <a:normAutofit/>
          </a:bodyPr>
          <a:lstStyle>
            <a:lvl1pPr marL="0" indent="0" algn="ctr">
              <a:lnSpc>
                <a:spcPct val="100000"/>
              </a:lnSpc>
              <a:buNone/>
              <a:defRPr sz="2400">
                <a:solidFill>
                  <a:srgbClr val="00245D"/>
                </a:solidFill>
              </a:defRPr>
            </a:lvl1pPr>
          </a:lstStyle>
          <a:p>
            <a:pPr lvl="0"/>
            <a:r>
              <a:rPr lang="en-US"/>
              <a:t>Click to edit Master text styles</a:t>
            </a:r>
          </a:p>
        </p:txBody>
      </p:sp>
      <p:pic>
        <p:nvPicPr>
          <p:cNvPr id="24" name="Picture 2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87243" y="365127"/>
            <a:ext cx="1326565" cy="558993"/>
          </a:xfrm>
          <a:prstGeom prst="rect">
            <a:avLst/>
          </a:prstGeom>
        </p:spPr>
      </p:pic>
      <p:sp>
        <p:nvSpPr>
          <p:cNvPr id="13" name="Title 1"/>
          <p:cNvSpPr>
            <a:spLocks noGrp="1"/>
          </p:cNvSpPr>
          <p:nvPr>
            <p:ph type="title" hasCustomPrompt="1"/>
          </p:nvPr>
        </p:nvSpPr>
        <p:spPr>
          <a:xfrm>
            <a:off x="377825" y="301627"/>
            <a:ext cx="8416925" cy="809756"/>
          </a:xfrm>
          <a:prstGeom prst="rect">
            <a:avLst/>
          </a:prstGeo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Services</a:t>
            </a:r>
          </a:p>
        </p:txBody>
      </p:sp>
    </p:spTree>
    <p:extLst>
      <p:ext uri="{BB962C8B-B14F-4D97-AF65-F5344CB8AC3E}">
        <p14:creationId xmlns:p14="http://schemas.microsoft.com/office/powerpoint/2010/main" val="4241479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alternate Three Europe">
    <p:spTree>
      <p:nvGrpSpPr>
        <p:cNvPr id="1" name=""/>
        <p:cNvGrpSpPr/>
        <p:nvPr/>
      </p:nvGrpSpPr>
      <p:grpSpPr>
        <a:xfrm>
          <a:off x="0" y="0"/>
          <a:ext cx="0" cy="0"/>
          <a:chOff x="0" y="0"/>
          <a:chExt cx="0" cy="0"/>
        </a:xfrm>
      </p:grpSpPr>
      <p:sp>
        <p:nvSpPr>
          <p:cNvPr id="11" name="Rectangle 10"/>
          <p:cNvSpPr/>
          <p:nvPr/>
        </p:nvSpPr>
        <p:spPr>
          <a:xfrm>
            <a:off x="0" y="0"/>
            <a:ext cx="12192000" cy="6857143"/>
          </a:xfrm>
          <a:prstGeom prst="rect">
            <a:avLst/>
          </a:prstGeom>
          <a:solidFill>
            <a:srgbClr val="00245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9" name="Picture 8"/>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524" y="-3522"/>
            <a:ext cx="12188952" cy="6860664"/>
          </a:xfrm>
          <a:prstGeom prst="rect">
            <a:avLst/>
          </a:prstGeom>
        </p:spPr>
      </p:pic>
      <p:sp>
        <p:nvSpPr>
          <p:cNvPr id="14" name="Text Placeholder 13"/>
          <p:cNvSpPr>
            <a:spLocks noGrp="1"/>
          </p:cNvSpPr>
          <p:nvPr>
            <p:ph type="body" sz="quarter" idx="13" hasCustomPrompt="1"/>
          </p:nvPr>
        </p:nvSpPr>
        <p:spPr>
          <a:xfrm>
            <a:off x="9191377" y="1289247"/>
            <a:ext cx="2622431" cy="1445554"/>
          </a:xfrm>
          <a:prstGeom prst="rect">
            <a:avLst/>
          </a:prstGeom>
        </p:spPr>
        <p:txBody>
          <a:bodyPr rIns="0" bIns="0" anchor="b" anchorCtr="0">
            <a:noAutofit/>
          </a:bodyPr>
          <a:lstStyle>
            <a:lvl1pPr marL="228594" marR="0" indent="-228594" algn="r" defTabSz="914377" rtl="0" eaLnBrk="1" fontAlgn="auto" latinLnBrk="0" hangingPunct="1">
              <a:lnSpc>
                <a:spcPct val="100000"/>
              </a:lnSpc>
              <a:spcBef>
                <a:spcPts val="1000"/>
              </a:spcBef>
              <a:spcAft>
                <a:spcPts val="0"/>
              </a:spcAft>
              <a:buClrTx/>
              <a:buSzTx/>
              <a:buFont typeface="Arial"/>
              <a:buNone/>
              <a:tabLst/>
              <a:defRPr sz="1800" b="0" i="0">
                <a:solidFill>
                  <a:schemeClr val="bg1"/>
                </a:solidFill>
                <a:latin typeface="Arial" charset="0"/>
                <a:ea typeface="Arial" charset="0"/>
                <a:cs typeface="Arial" charset="0"/>
              </a:defRPr>
            </a:lvl1pPr>
            <a:lvl2pPr algn="r">
              <a:lnSpc>
                <a:spcPct val="100000"/>
              </a:lnSpc>
              <a:defRPr sz="1800" b="0" i="0">
                <a:latin typeface="Arial" charset="0"/>
                <a:ea typeface="Arial" charset="0"/>
                <a:cs typeface="Arial" charset="0"/>
              </a:defRPr>
            </a:lvl2pPr>
            <a:lvl3pPr algn="r">
              <a:lnSpc>
                <a:spcPct val="100000"/>
              </a:lnSpc>
              <a:defRPr sz="1800" b="0" i="0">
                <a:latin typeface="Arial" charset="0"/>
                <a:ea typeface="Arial" charset="0"/>
                <a:cs typeface="Arial" charset="0"/>
              </a:defRPr>
            </a:lvl3pPr>
            <a:lvl4pPr algn="r">
              <a:lnSpc>
                <a:spcPct val="100000"/>
              </a:lnSpc>
              <a:defRPr sz="1800" b="0" i="0">
                <a:latin typeface="Arial" charset="0"/>
                <a:ea typeface="Arial" charset="0"/>
                <a:cs typeface="Arial" charset="0"/>
              </a:defRPr>
            </a:lvl4pPr>
            <a:lvl5pPr algn="r">
              <a:lnSpc>
                <a:spcPct val="100000"/>
              </a:lnSpc>
              <a:defRPr sz="1800" b="0" i="0">
                <a:latin typeface="Arial" charset="0"/>
                <a:ea typeface="Arial" charset="0"/>
                <a:cs typeface="Arial" charset="0"/>
              </a:defRPr>
            </a:lvl5pPr>
          </a:lstStyle>
          <a:p>
            <a:pPr marL="228594" marR="0" lvl="0" indent="-228594" algn="r" defTabSz="914377" rtl="0" eaLnBrk="1" fontAlgn="auto" latinLnBrk="0" hangingPunct="1">
              <a:lnSpc>
                <a:spcPct val="100000"/>
              </a:lnSpc>
              <a:spcBef>
                <a:spcPts val="1000"/>
              </a:spcBef>
              <a:spcAft>
                <a:spcPts val="0"/>
              </a:spcAft>
              <a:buClrTx/>
              <a:buSzTx/>
              <a:buFont typeface="Arial"/>
              <a:buNone/>
              <a:tabLst/>
              <a:defRPr/>
            </a:pPr>
            <a:r>
              <a:rPr lang="en-US"/>
              <a:t>Date</a:t>
            </a:r>
          </a:p>
        </p:txBody>
      </p:sp>
      <p:sp>
        <p:nvSpPr>
          <p:cNvPr id="19" name="Date Placeholder 3"/>
          <p:cNvSpPr>
            <a:spLocks noGrp="1"/>
          </p:cNvSpPr>
          <p:nvPr>
            <p:ph type="dt" sz="half" idx="2"/>
          </p:nvPr>
        </p:nvSpPr>
        <p:spPr>
          <a:xfrm>
            <a:off x="4878977" y="11215166"/>
            <a:ext cx="2743200" cy="365125"/>
          </a:xfrm>
          <a:prstGeom prst="rect">
            <a:avLst/>
          </a:prstGeom>
        </p:spPr>
        <p:txBody>
          <a:bodyPr vert="horz" lIns="91440" tIns="45720" rIns="91440" bIns="45720" rtlCol="0" anchor="ctr"/>
          <a:lstStyle>
            <a:lvl1pPr algn="l">
              <a:defRPr sz="1200" b="0" i="0">
                <a:solidFill>
                  <a:schemeClr val="tx2"/>
                </a:solidFill>
                <a:latin typeface="Arial" charset="0"/>
                <a:ea typeface="Arial" charset="0"/>
                <a:cs typeface="Arial" charset="0"/>
              </a:defRPr>
            </a:lvl1pPr>
          </a:lstStyle>
          <a:p>
            <a:fld id="{F84F6DF2-7DD4-4FD0-B2B1-44A32083E9C7}" type="datetimeFigureOut">
              <a:rPr lang="en-GB" smtClean="0"/>
              <a:t>07/03/2023</a:t>
            </a:fld>
            <a:endParaRPr lang="en-GB"/>
          </a:p>
        </p:txBody>
      </p:sp>
      <p:sp>
        <p:nvSpPr>
          <p:cNvPr id="20" name="Footer Placeholder 4"/>
          <p:cNvSpPr>
            <a:spLocks noGrp="1"/>
          </p:cNvSpPr>
          <p:nvPr>
            <p:ph type="ftr" sz="quarter" idx="3"/>
          </p:nvPr>
        </p:nvSpPr>
        <p:spPr>
          <a:xfrm>
            <a:off x="11279777" y="11215166"/>
            <a:ext cx="4114800" cy="365125"/>
          </a:xfrm>
          <a:prstGeom prst="rect">
            <a:avLst/>
          </a:prstGeom>
        </p:spPr>
        <p:txBody>
          <a:bodyPr vert="horz" lIns="91440" tIns="45720" rIns="91440" bIns="45720" rtlCol="0" anchor="ctr"/>
          <a:lstStyle>
            <a:lvl1pPr algn="r">
              <a:defRPr sz="1200">
                <a:solidFill>
                  <a:schemeClr val="tx2"/>
                </a:solidFill>
              </a:defRPr>
            </a:lvl1pPr>
          </a:lstStyle>
          <a:p>
            <a:endParaRPr lang="en-GB"/>
          </a:p>
        </p:txBody>
      </p:sp>
      <p:sp>
        <p:nvSpPr>
          <p:cNvPr id="5" name="Text Placeholder 4"/>
          <p:cNvSpPr>
            <a:spLocks noGrp="1"/>
          </p:cNvSpPr>
          <p:nvPr>
            <p:ph type="body" sz="quarter" idx="14" hasCustomPrompt="1"/>
          </p:nvPr>
        </p:nvSpPr>
        <p:spPr>
          <a:xfrm>
            <a:off x="360000" y="1906801"/>
            <a:ext cx="8438943" cy="827999"/>
          </a:xfrm>
          <a:prstGeom prst="rect">
            <a:avLst/>
          </a:prstGeom>
        </p:spPr>
        <p:txBody>
          <a:bodyPr lIns="0" bIns="0" anchor="b">
            <a:normAutofit/>
          </a:bodyPr>
          <a:lstStyle>
            <a:lvl1pPr marL="0" indent="0">
              <a:buNone/>
              <a:defRPr sz="2400" cap="all" baseline="0">
                <a:solidFill>
                  <a:schemeClr val="bg1"/>
                </a:solidFill>
              </a:defRPr>
            </a:lvl1pPr>
          </a:lstStyle>
          <a:p>
            <a:pPr lvl="0"/>
            <a:r>
              <a:rPr lang="en-US"/>
              <a:t>Sub Heading</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10487243" y="365127"/>
            <a:ext cx="1326565" cy="558993"/>
          </a:xfrm>
          <a:prstGeom prst="rect">
            <a:avLst/>
          </a:prstGeom>
        </p:spPr>
      </p:pic>
      <p:sp>
        <p:nvSpPr>
          <p:cNvPr id="10" name="Title 1"/>
          <p:cNvSpPr>
            <a:spLocks noGrp="1"/>
          </p:cNvSpPr>
          <p:nvPr>
            <p:ph type="ctrTitle" hasCustomPrompt="1"/>
          </p:nvPr>
        </p:nvSpPr>
        <p:spPr>
          <a:xfrm>
            <a:off x="360000" y="241301"/>
            <a:ext cx="8438943" cy="1413500"/>
          </a:xfrm>
          <a:prstGeom prst="rect">
            <a:avLst/>
          </a:prstGeom>
        </p:spPr>
        <p:txBody>
          <a:bodyPr lIns="0" tIns="0" rIns="90000" anchor="t">
            <a:normAutofit/>
          </a:bodyPr>
          <a:lstStyle>
            <a:lvl1pPr algn="l">
              <a:lnSpc>
                <a:spcPct val="100000"/>
              </a:lnSpc>
              <a:defRPr sz="4000" b="1" i="0" cap="all" baseline="0">
                <a:solidFill>
                  <a:schemeClr val="bg1"/>
                </a:solidFill>
                <a:latin typeface="Arial" charset="0"/>
                <a:ea typeface="Arial" charset="0"/>
                <a:cs typeface="Arial" charset="0"/>
              </a:defRPr>
            </a:lvl1pPr>
          </a:lstStyle>
          <a:p>
            <a:r>
              <a:rPr lang="en-US"/>
              <a:t>Title SLIDE</a:t>
            </a:r>
            <a:br>
              <a:rPr lang="en-US"/>
            </a:br>
            <a:r>
              <a:rPr lang="en-US"/>
              <a:t>Second line</a:t>
            </a:r>
          </a:p>
        </p:txBody>
      </p:sp>
    </p:spTree>
    <p:extLst>
      <p:ext uri="{BB962C8B-B14F-4D97-AF65-F5344CB8AC3E}">
        <p14:creationId xmlns:p14="http://schemas.microsoft.com/office/powerpoint/2010/main" val="5770394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ervices - Building Surveyin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3007" y="1631063"/>
            <a:ext cx="728125" cy="678988"/>
          </a:xfrm>
          <a:prstGeom prst="rect">
            <a:avLst/>
          </a:prstGeom>
        </p:spPr>
      </p:pic>
      <p:pic>
        <p:nvPicPr>
          <p:cNvPr id="27" name="Picture 26"/>
          <p:cNvPicPr>
            <a:picLocks noChangeAspect="1"/>
          </p:cNvPicPr>
          <p:nvPr userDrawn="1"/>
        </p:nvPicPr>
        <p:blipFill>
          <a:blip r:embed="rId3">
            <a:alphaModFix amt="5000"/>
            <a:extLst>
              <a:ext uri="{28A0092B-C50C-407E-A947-70E740481C1C}">
                <a14:useLocalDpi xmlns:a14="http://schemas.microsoft.com/office/drawing/2010/main" val="0"/>
              </a:ext>
            </a:extLst>
          </a:blip>
          <a:stretch>
            <a:fillRect/>
          </a:stretch>
        </p:blipFill>
        <p:spPr>
          <a:xfrm>
            <a:off x="3521193" y="1304961"/>
            <a:ext cx="1260000" cy="1260000"/>
          </a:xfrm>
          <a:prstGeom prst="rect">
            <a:avLst/>
          </a:prstGeom>
        </p:spPr>
      </p:pic>
      <p:pic>
        <p:nvPicPr>
          <p:cNvPr id="25" name="Picture 24"/>
          <p:cNvPicPr>
            <a:picLocks noChangeAspect="1"/>
          </p:cNvPicPr>
          <p:nvPr userDrawn="1"/>
        </p:nvPicPr>
        <p:blipFill>
          <a:blip r:embed="rId4">
            <a:alphaModFix amt="5000"/>
            <a:extLst>
              <a:ext uri="{28A0092B-C50C-407E-A947-70E740481C1C}">
                <a14:useLocalDpi xmlns:a14="http://schemas.microsoft.com/office/drawing/2010/main" val="0"/>
              </a:ext>
            </a:extLst>
          </a:blip>
          <a:stretch>
            <a:fillRect/>
          </a:stretch>
        </p:blipFill>
        <p:spPr>
          <a:xfrm>
            <a:off x="7364440" y="1340557"/>
            <a:ext cx="1260000" cy="1260000"/>
          </a:xfrm>
          <a:prstGeom prst="rect">
            <a:avLst/>
          </a:prstGeom>
        </p:spPr>
      </p:pic>
      <p:sp>
        <p:nvSpPr>
          <p:cNvPr id="15" name="Text Placeholder 15"/>
          <p:cNvSpPr>
            <a:spLocks noGrp="1"/>
          </p:cNvSpPr>
          <p:nvPr>
            <p:ph type="body" sz="quarter" idx="15" hasCustomPrompt="1"/>
          </p:nvPr>
        </p:nvSpPr>
        <p:spPr>
          <a:xfrm>
            <a:off x="3318662" y="2701484"/>
            <a:ext cx="5554676" cy="1067177"/>
          </a:xfrm>
          <a:prstGeom prst="rect">
            <a:avLst/>
          </a:prstGeom>
        </p:spPr>
        <p:txBody>
          <a:bodyPr>
            <a:normAutofit/>
          </a:bodyPr>
          <a:lstStyle>
            <a:lvl1pPr marL="0" indent="0" algn="ctr">
              <a:lnSpc>
                <a:spcPts val="3600"/>
              </a:lnSpc>
              <a:buNone/>
              <a:defRPr sz="3200" b="1" i="0" cap="all" baseline="0">
                <a:solidFill>
                  <a:srgbClr val="00245D"/>
                </a:solidFill>
              </a:defRPr>
            </a:lvl1pPr>
          </a:lstStyle>
          <a:p>
            <a:pPr lvl="0"/>
            <a:r>
              <a:rPr lang="en-US"/>
              <a:t>Project management</a:t>
            </a:r>
          </a:p>
        </p:txBody>
      </p:sp>
      <p:sp>
        <p:nvSpPr>
          <p:cNvPr id="14" name="Text Placeholder 8"/>
          <p:cNvSpPr>
            <a:spLocks noGrp="1"/>
          </p:cNvSpPr>
          <p:nvPr>
            <p:ph type="body" sz="quarter" idx="17"/>
          </p:nvPr>
        </p:nvSpPr>
        <p:spPr>
          <a:xfrm>
            <a:off x="1953491" y="3768661"/>
            <a:ext cx="8285018" cy="2438175"/>
          </a:xfrm>
          <a:prstGeom prst="rect">
            <a:avLst/>
          </a:prstGeom>
        </p:spPr>
        <p:txBody>
          <a:bodyPr>
            <a:normAutofit/>
          </a:bodyPr>
          <a:lstStyle>
            <a:lvl1pPr marL="0" indent="0" algn="ctr">
              <a:lnSpc>
                <a:spcPct val="100000"/>
              </a:lnSpc>
              <a:buNone/>
              <a:defRPr sz="2400">
                <a:solidFill>
                  <a:srgbClr val="00245D"/>
                </a:solidFill>
              </a:defRPr>
            </a:lvl1pPr>
          </a:lstStyle>
          <a:p>
            <a:pPr lvl="0"/>
            <a:r>
              <a:rPr lang="en-US"/>
              <a:t>Click to edit Master text styles</a:t>
            </a:r>
          </a:p>
        </p:txBody>
      </p:sp>
      <p:pic>
        <p:nvPicPr>
          <p:cNvPr id="24" name="Picture 2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487243" y="365127"/>
            <a:ext cx="1326565" cy="558993"/>
          </a:xfrm>
          <a:prstGeom prst="rect">
            <a:avLst/>
          </a:prstGeom>
        </p:spPr>
      </p:pic>
      <p:sp>
        <p:nvSpPr>
          <p:cNvPr id="13" name="Title 1"/>
          <p:cNvSpPr>
            <a:spLocks noGrp="1"/>
          </p:cNvSpPr>
          <p:nvPr>
            <p:ph type="title" hasCustomPrompt="1"/>
          </p:nvPr>
        </p:nvSpPr>
        <p:spPr>
          <a:xfrm>
            <a:off x="377825" y="301627"/>
            <a:ext cx="8416925" cy="809756"/>
          </a:xfrm>
          <a:prstGeom prst="rect">
            <a:avLst/>
          </a:prstGeo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Services</a:t>
            </a:r>
          </a:p>
        </p:txBody>
      </p:sp>
      <p:pic>
        <p:nvPicPr>
          <p:cNvPr id="16" name="Picture 15"/>
          <p:cNvPicPr>
            <a:picLocks noChangeAspect="1"/>
          </p:cNvPicPr>
          <p:nvPr userDrawn="1"/>
        </p:nvPicPr>
        <p:blipFill>
          <a:blip r:embed="rId6">
            <a:alphaModFix amt="5000"/>
            <a:extLst>
              <a:ext uri="{28A0092B-C50C-407E-A947-70E740481C1C}">
                <a14:useLocalDpi xmlns:a14="http://schemas.microsoft.com/office/drawing/2010/main" val="0"/>
              </a:ext>
            </a:extLst>
          </a:blip>
          <a:stretch>
            <a:fillRect/>
          </a:stretch>
        </p:blipFill>
        <p:spPr>
          <a:xfrm>
            <a:off x="4745246" y="1318590"/>
            <a:ext cx="1258668" cy="1260000"/>
          </a:xfrm>
          <a:prstGeom prst="rect">
            <a:avLst/>
          </a:prstGeom>
        </p:spPr>
      </p:pic>
    </p:spTree>
    <p:extLst>
      <p:ext uri="{BB962C8B-B14F-4D97-AF65-F5344CB8AC3E}">
        <p14:creationId xmlns:p14="http://schemas.microsoft.com/office/powerpoint/2010/main" val="10625760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rvices - Advisory">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64440" y="1327186"/>
            <a:ext cx="1260000" cy="1260000"/>
          </a:xfrm>
          <a:prstGeom prst="rect">
            <a:avLst/>
          </a:prstGeom>
        </p:spPr>
      </p:pic>
      <p:grpSp>
        <p:nvGrpSpPr>
          <p:cNvPr id="31" name="Group 30"/>
          <p:cNvGrpSpPr/>
          <p:nvPr userDrawn="1"/>
        </p:nvGrpSpPr>
        <p:grpSpPr>
          <a:xfrm>
            <a:off x="4745246" y="1318590"/>
            <a:ext cx="2240356" cy="1260000"/>
            <a:chOff x="4667797" y="1318590"/>
            <a:chExt cx="2240356" cy="1260000"/>
          </a:xfrm>
        </p:grpSpPr>
        <p:pic>
          <p:nvPicPr>
            <p:cNvPr id="32" name="Picture 31"/>
            <p:cNvPicPr>
              <a:picLocks noChangeAspect="1"/>
            </p:cNvPicPr>
            <p:nvPr userDrawn="1"/>
          </p:nvPicPr>
          <p:blipFill>
            <a:blip r:embed="rId3">
              <a:alphaModFix amt="5000"/>
              <a:extLst>
                <a:ext uri="{28A0092B-C50C-407E-A947-70E740481C1C}">
                  <a14:useLocalDpi xmlns:a14="http://schemas.microsoft.com/office/drawing/2010/main" val="0"/>
                </a:ext>
              </a:extLst>
            </a:blip>
            <a:stretch>
              <a:fillRect/>
            </a:stretch>
          </p:blipFill>
          <p:spPr>
            <a:xfrm>
              <a:off x="4667797" y="1318590"/>
              <a:ext cx="1258668" cy="1260000"/>
            </a:xfrm>
            <a:prstGeom prst="rect">
              <a:avLst/>
            </a:prstGeom>
          </p:spPr>
        </p:pic>
        <p:pic>
          <p:nvPicPr>
            <p:cNvPr id="35" name="Picture 3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11090" y="1645546"/>
              <a:ext cx="697063" cy="650022"/>
            </a:xfrm>
            <a:prstGeom prst="rect">
              <a:avLst/>
            </a:prstGeom>
          </p:spPr>
        </p:pic>
      </p:grpSp>
      <p:sp>
        <p:nvSpPr>
          <p:cNvPr id="15" name="Text Placeholder 15"/>
          <p:cNvSpPr>
            <a:spLocks noGrp="1"/>
          </p:cNvSpPr>
          <p:nvPr>
            <p:ph type="body" sz="quarter" idx="15" hasCustomPrompt="1"/>
          </p:nvPr>
        </p:nvSpPr>
        <p:spPr>
          <a:xfrm>
            <a:off x="3318662" y="2701484"/>
            <a:ext cx="5554676" cy="1067177"/>
          </a:xfrm>
          <a:prstGeom prst="rect">
            <a:avLst/>
          </a:prstGeom>
        </p:spPr>
        <p:txBody>
          <a:bodyPr anchor="t" anchorCtr="0">
            <a:normAutofit/>
          </a:bodyPr>
          <a:lstStyle>
            <a:lvl1pPr marL="0" indent="0" algn="ctr">
              <a:lnSpc>
                <a:spcPts val="3600"/>
              </a:lnSpc>
              <a:buNone/>
              <a:defRPr sz="3200" b="1" i="0" cap="all" baseline="0">
                <a:solidFill>
                  <a:srgbClr val="00245D"/>
                </a:solidFill>
              </a:defRPr>
            </a:lvl1pPr>
          </a:lstStyle>
          <a:p>
            <a:pPr lvl="0"/>
            <a:r>
              <a:rPr lang="en-US"/>
              <a:t>Advisory</a:t>
            </a:r>
          </a:p>
        </p:txBody>
      </p:sp>
      <p:sp>
        <p:nvSpPr>
          <p:cNvPr id="14" name="Text Placeholder 8"/>
          <p:cNvSpPr>
            <a:spLocks noGrp="1"/>
          </p:cNvSpPr>
          <p:nvPr>
            <p:ph type="body" sz="quarter" idx="17"/>
          </p:nvPr>
        </p:nvSpPr>
        <p:spPr>
          <a:xfrm>
            <a:off x="1953491" y="3768661"/>
            <a:ext cx="8285018" cy="2438175"/>
          </a:xfrm>
          <a:prstGeom prst="rect">
            <a:avLst/>
          </a:prstGeom>
        </p:spPr>
        <p:txBody>
          <a:bodyPr>
            <a:normAutofit/>
          </a:bodyPr>
          <a:lstStyle>
            <a:lvl1pPr marL="0" indent="0" algn="ctr">
              <a:lnSpc>
                <a:spcPct val="100000"/>
              </a:lnSpc>
              <a:buNone/>
              <a:defRPr sz="2400">
                <a:solidFill>
                  <a:srgbClr val="00245D"/>
                </a:solidFill>
              </a:defRPr>
            </a:lvl1pPr>
          </a:lstStyle>
          <a:p>
            <a:pPr lvl="0"/>
            <a:r>
              <a:rPr lang="en-US"/>
              <a:t>Click to edit Master text styles</a:t>
            </a:r>
          </a:p>
        </p:txBody>
      </p:sp>
      <p:pic>
        <p:nvPicPr>
          <p:cNvPr id="24" name="Picture 2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487243" y="365127"/>
            <a:ext cx="1326565" cy="558993"/>
          </a:xfrm>
          <a:prstGeom prst="rect">
            <a:avLst/>
          </a:prstGeom>
        </p:spPr>
      </p:pic>
      <p:sp>
        <p:nvSpPr>
          <p:cNvPr id="13" name="Title 1"/>
          <p:cNvSpPr>
            <a:spLocks noGrp="1"/>
          </p:cNvSpPr>
          <p:nvPr>
            <p:ph type="title" hasCustomPrompt="1"/>
          </p:nvPr>
        </p:nvSpPr>
        <p:spPr>
          <a:xfrm>
            <a:off x="377825" y="301627"/>
            <a:ext cx="8416925" cy="809756"/>
          </a:xfrm>
          <a:prstGeom prst="rect">
            <a:avLst/>
          </a:prstGeo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Services</a:t>
            </a:r>
          </a:p>
        </p:txBody>
      </p:sp>
      <p:pic>
        <p:nvPicPr>
          <p:cNvPr id="36" name="Picture 35"/>
          <p:cNvPicPr>
            <a:picLocks noChangeAspect="1"/>
          </p:cNvPicPr>
          <p:nvPr userDrawn="1"/>
        </p:nvPicPr>
        <p:blipFill>
          <a:blip r:embed="rId6">
            <a:alphaModFix amt="5000"/>
            <a:extLst>
              <a:ext uri="{28A0092B-C50C-407E-A947-70E740481C1C}">
                <a14:useLocalDpi xmlns:a14="http://schemas.microsoft.com/office/drawing/2010/main" val="0"/>
              </a:ext>
            </a:extLst>
          </a:blip>
          <a:stretch>
            <a:fillRect/>
          </a:stretch>
        </p:blipFill>
        <p:spPr>
          <a:xfrm>
            <a:off x="3521193" y="1304961"/>
            <a:ext cx="1260000" cy="1260000"/>
          </a:xfrm>
          <a:prstGeom prst="rect">
            <a:avLst/>
          </a:prstGeom>
        </p:spPr>
      </p:pic>
    </p:spTree>
    <p:extLst>
      <p:ext uri="{BB962C8B-B14F-4D97-AF65-F5344CB8AC3E}">
        <p14:creationId xmlns:p14="http://schemas.microsoft.com/office/powerpoint/2010/main" val="7620721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rvices - Cost management">
    <p:spTree>
      <p:nvGrpSpPr>
        <p:cNvPr id="1" name=""/>
        <p:cNvGrpSpPr/>
        <p:nvPr/>
      </p:nvGrpSpPr>
      <p:grpSpPr>
        <a:xfrm>
          <a:off x="0" y="0"/>
          <a:ext cx="0" cy="0"/>
          <a:chOff x="0" y="0"/>
          <a:chExt cx="0" cy="0"/>
        </a:xfrm>
      </p:grpSpPr>
      <p:sp>
        <p:nvSpPr>
          <p:cNvPr id="15" name="Text Placeholder 15"/>
          <p:cNvSpPr>
            <a:spLocks noGrp="1"/>
          </p:cNvSpPr>
          <p:nvPr>
            <p:ph type="body" sz="quarter" idx="15" hasCustomPrompt="1"/>
          </p:nvPr>
        </p:nvSpPr>
        <p:spPr>
          <a:xfrm>
            <a:off x="3318662" y="2701484"/>
            <a:ext cx="5554676" cy="1067177"/>
          </a:xfrm>
          <a:prstGeom prst="rect">
            <a:avLst/>
          </a:prstGeom>
        </p:spPr>
        <p:txBody>
          <a:bodyPr>
            <a:noAutofit/>
          </a:bodyPr>
          <a:lstStyle>
            <a:lvl1pPr marL="0" indent="0" algn="ctr">
              <a:lnSpc>
                <a:spcPts val="3600"/>
              </a:lnSpc>
              <a:buNone/>
              <a:defRPr sz="3200" b="1" i="0" cap="all" baseline="0">
                <a:solidFill>
                  <a:srgbClr val="00245D"/>
                </a:solidFill>
              </a:defRPr>
            </a:lvl1pPr>
          </a:lstStyle>
          <a:p>
            <a:pPr lvl="0"/>
            <a:r>
              <a:rPr lang="en-US"/>
              <a:t>Cost management and quantity surveying</a:t>
            </a:r>
          </a:p>
        </p:txBody>
      </p:sp>
      <p:sp>
        <p:nvSpPr>
          <p:cNvPr id="14" name="Text Placeholder 8"/>
          <p:cNvSpPr>
            <a:spLocks noGrp="1"/>
          </p:cNvSpPr>
          <p:nvPr>
            <p:ph type="body" sz="quarter" idx="17"/>
          </p:nvPr>
        </p:nvSpPr>
        <p:spPr>
          <a:xfrm>
            <a:off x="1953491" y="3768661"/>
            <a:ext cx="8285018" cy="2451805"/>
          </a:xfrm>
          <a:prstGeom prst="rect">
            <a:avLst/>
          </a:prstGeom>
        </p:spPr>
        <p:txBody>
          <a:bodyPr>
            <a:normAutofit/>
          </a:bodyPr>
          <a:lstStyle>
            <a:lvl1pPr marL="0" indent="0" algn="ctr">
              <a:lnSpc>
                <a:spcPct val="100000"/>
              </a:lnSpc>
              <a:buNone/>
              <a:defRPr sz="2400">
                <a:solidFill>
                  <a:srgbClr val="00245D"/>
                </a:solidFill>
              </a:defRPr>
            </a:lvl1pPr>
          </a:lstStyle>
          <a:p>
            <a:pPr lvl="0"/>
            <a:r>
              <a:rPr lang="en-US"/>
              <a:t>Click to edit Master text styles</a:t>
            </a:r>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7243" y="365127"/>
            <a:ext cx="1326565" cy="558993"/>
          </a:xfrm>
          <a:prstGeom prst="rect">
            <a:avLst/>
          </a:prstGeom>
        </p:spPr>
      </p:pic>
      <p:sp>
        <p:nvSpPr>
          <p:cNvPr id="13" name="Title 1"/>
          <p:cNvSpPr>
            <a:spLocks noGrp="1"/>
          </p:cNvSpPr>
          <p:nvPr>
            <p:ph type="title" hasCustomPrompt="1"/>
          </p:nvPr>
        </p:nvSpPr>
        <p:spPr>
          <a:xfrm>
            <a:off x="377825" y="301627"/>
            <a:ext cx="8416925" cy="809756"/>
          </a:xfrm>
          <a:prstGeom prst="rect">
            <a:avLst/>
          </a:prstGeo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Services</a:t>
            </a:r>
          </a:p>
        </p:txBody>
      </p:sp>
      <p:grpSp>
        <p:nvGrpSpPr>
          <p:cNvPr id="9" name="Group 8"/>
          <p:cNvGrpSpPr/>
          <p:nvPr userDrawn="1"/>
        </p:nvGrpSpPr>
        <p:grpSpPr>
          <a:xfrm>
            <a:off x="3510411" y="1304961"/>
            <a:ext cx="5114029" cy="1295596"/>
            <a:chOff x="3432962" y="1304961"/>
            <a:chExt cx="5114029" cy="1295596"/>
          </a:xfrm>
        </p:grpSpPr>
        <p:pic>
          <p:nvPicPr>
            <p:cNvPr id="12" name="Picture 11"/>
            <p:cNvPicPr>
              <a:picLocks noChangeAspect="1"/>
            </p:cNvPicPr>
            <p:nvPr userDrawn="1"/>
          </p:nvPicPr>
          <p:blipFill>
            <a:blip r:embed="rId3">
              <a:alphaModFix amt="5000"/>
              <a:extLst>
                <a:ext uri="{28A0092B-C50C-407E-A947-70E740481C1C}">
                  <a14:useLocalDpi xmlns:a14="http://schemas.microsoft.com/office/drawing/2010/main" val="0"/>
                </a:ext>
              </a:extLst>
            </a:blip>
            <a:stretch>
              <a:fillRect/>
            </a:stretch>
          </p:blipFill>
          <p:spPr>
            <a:xfrm>
              <a:off x="4667797" y="1318590"/>
              <a:ext cx="1258668" cy="1260000"/>
            </a:xfrm>
            <a:prstGeom prst="rect">
              <a:avLst/>
            </a:prstGeom>
          </p:spPr>
        </p:pic>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32962" y="1304961"/>
              <a:ext cx="1260000" cy="1260000"/>
            </a:xfrm>
            <a:prstGeom prst="rect">
              <a:avLst/>
            </a:prstGeom>
          </p:spPr>
        </p:pic>
        <p:pic>
          <p:nvPicPr>
            <p:cNvPr id="21" name="Picture 20"/>
            <p:cNvPicPr>
              <a:picLocks noChangeAspect="1"/>
            </p:cNvPicPr>
            <p:nvPr userDrawn="1"/>
          </p:nvPicPr>
          <p:blipFill>
            <a:blip r:embed="rId5">
              <a:alphaModFix amt="5000"/>
              <a:extLst>
                <a:ext uri="{28A0092B-C50C-407E-A947-70E740481C1C}">
                  <a14:useLocalDpi xmlns:a14="http://schemas.microsoft.com/office/drawing/2010/main" val="0"/>
                </a:ext>
              </a:extLst>
            </a:blip>
            <a:stretch>
              <a:fillRect/>
            </a:stretch>
          </p:blipFill>
          <p:spPr>
            <a:xfrm>
              <a:off x="7286991" y="1340557"/>
              <a:ext cx="1260000" cy="1260000"/>
            </a:xfrm>
            <a:prstGeom prst="rect">
              <a:avLst/>
            </a:prstGeom>
          </p:spPr>
        </p:pic>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211090" y="1645546"/>
              <a:ext cx="697063" cy="650022"/>
            </a:xfrm>
            <a:prstGeom prst="rect">
              <a:avLst/>
            </a:prstGeom>
          </p:spPr>
        </p:pic>
      </p:grpSp>
    </p:spTree>
    <p:extLst>
      <p:ext uri="{BB962C8B-B14F-4D97-AF65-F5344CB8AC3E}">
        <p14:creationId xmlns:p14="http://schemas.microsoft.com/office/powerpoint/2010/main" val="29445463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genda/Contents">
    <p:spTree>
      <p:nvGrpSpPr>
        <p:cNvPr id="1" name=""/>
        <p:cNvGrpSpPr/>
        <p:nvPr/>
      </p:nvGrpSpPr>
      <p:grpSpPr>
        <a:xfrm>
          <a:off x="0" y="0"/>
          <a:ext cx="0" cy="0"/>
          <a:chOff x="0" y="0"/>
          <a:chExt cx="0" cy="0"/>
        </a:xfrm>
      </p:grpSpPr>
      <p:sp>
        <p:nvSpPr>
          <p:cNvPr id="7" name="Text Placeholder 7"/>
          <p:cNvSpPr>
            <a:spLocks noGrp="1"/>
          </p:cNvSpPr>
          <p:nvPr>
            <p:ph type="body" sz="quarter" idx="12" hasCustomPrompt="1"/>
          </p:nvPr>
        </p:nvSpPr>
        <p:spPr>
          <a:xfrm>
            <a:off x="377825" y="1403351"/>
            <a:ext cx="10109417" cy="4457700"/>
          </a:xfrm>
        </p:spPr>
        <p:txBody>
          <a:bodyPr tIns="0"/>
          <a:lstStyle>
            <a:lvl1pPr marL="457200" marR="0" indent="-457200" algn="l" defTabSz="914377" rtl="0" eaLnBrk="1" fontAlgn="auto" latinLnBrk="0" hangingPunct="1">
              <a:lnSpc>
                <a:spcPct val="100000"/>
              </a:lnSpc>
              <a:spcBef>
                <a:spcPts val="1000"/>
              </a:spcBef>
              <a:spcAft>
                <a:spcPts val="0"/>
              </a:spcAft>
              <a:buClrTx/>
              <a:buSzTx/>
              <a:buFont typeface="+mj-lt"/>
              <a:buAutoNum type="arabicPeriod"/>
              <a:tabLst/>
              <a:defRPr/>
            </a:lvl1pPr>
          </a:lstStyle>
          <a:p>
            <a:pPr lvl="0"/>
            <a:r>
              <a:rPr lang="en-US"/>
              <a:t>Section</a:t>
            </a:r>
          </a:p>
          <a:p>
            <a:pPr lvl="0"/>
            <a:r>
              <a:rPr lang="en-US"/>
              <a:t>Section</a:t>
            </a:r>
          </a:p>
          <a:p>
            <a:pPr lvl="0"/>
            <a:r>
              <a:rPr lang="en-US"/>
              <a:t>Section</a:t>
            </a:r>
          </a:p>
          <a:p>
            <a:pPr lvl="0"/>
            <a:r>
              <a:rPr lang="en-US"/>
              <a:t>Section</a:t>
            </a:r>
          </a:p>
          <a:p>
            <a:pPr lvl="0"/>
            <a:endParaRPr lang="en-US"/>
          </a:p>
        </p:txBody>
      </p:sp>
      <p:sp>
        <p:nvSpPr>
          <p:cNvPr id="10" name="Title 1"/>
          <p:cNvSpPr>
            <a:spLocks noGrp="1"/>
          </p:cNvSpPr>
          <p:nvPr>
            <p:ph type="title" hasCustomPrompt="1"/>
          </p:nvPr>
        </p:nvSpPr>
        <p:spPr>
          <a:xfrm>
            <a:off x="377825" y="301627"/>
            <a:ext cx="8416925" cy="809756"/>
          </a:xfr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agenda</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flipV="1">
            <a:off x="10487242" y="365127"/>
            <a:ext cx="1326565" cy="558993"/>
          </a:xfrm>
          <a:prstGeom prst="rect">
            <a:avLst/>
          </a:prstGeom>
        </p:spPr>
      </p:pic>
    </p:spTree>
    <p:extLst>
      <p:ext uri="{BB962C8B-B14F-4D97-AF65-F5344CB8AC3E}">
        <p14:creationId xmlns:p14="http://schemas.microsoft.com/office/powerpoint/2010/main" val="30985868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sp>
        <p:nvSpPr>
          <p:cNvPr id="19" name="Text Placeholder 4"/>
          <p:cNvSpPr>
            <a:spLocks noGrp="1"/>
          </p:cNvSpPr>
          <p:nvPr>
            <p:ph type="body" sz="quarter" idx="14" hasCustomPrompt="1"/>
          </p:nvPr>
        </p:nvSpPr>
        <p:spPr>
          <a:xfrm>
            <a:off x="1704758" y="1244600"/>
            <a:ext cx="8782484" cy="3908778"/>
          </a:xfrm>
        </p:spPr>
        <p:txBody>
          <a:bodyPr lIns="0" anchor="ctr">
            <a:normAutofit/>
          </a:bodyPr>
          <a:lstStyle>
            <a:lvl1pPr marL="0" indent="0" algn="ctr">
              <a:buNone/>
              <a:defRPr sz="2800" cap="none" baseline="0">
                <a:solidFill>
                  <a:schemeClr val="bg1"/>
                </a:solidFill>
              </a:defRPr>
            </a:lvl1pPr>
          </a:lstStyle>
          <a:p>
            <a:pPr lvl="0"/>
            <a:r>
              <a:rPr lang="en-US"/>
              <a:t>Statement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flipV="1">
            <a:off x="10487242" y="365127"/>
            <a:ext cx="1326565" cy="558993"/>
          </a:xfrm>
          <a:prstGeom prst="rect">
            <a:avLst/>
          </a:prstGeom>
        </p:spPr>
      </p:pic>
    </p:spTree>
    <p:extLst>
      <p:ext uri="{BB962C8B-B14F-4D97-AF65-F5344CB8AC3E}">
        <p14:creationId xmlns:p14="http://schemas.microsoft.com/office/powerpoint/2010/main" val="36655368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377825" y="301627"/>
            <a:ext cx="8416925" cy="809756"/>
          </a:xfr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Click to add title</a:t>
            </a:r>
            <a:br>
              <a:rPr lang="en-US"/>
            </a:b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flipV="1">
            <a:off x="10487242" y="365127"/>
            <a:ext cx="1326565" cy="558993"/>
          </a:xfrm>
          <a:prstGeom prst="rect">
            <a:avLst/>
          </a:prstGeom>
        </p:spPr>
      </p:pic>
      <p:sp>
        <p:nvSpPr>
          <p:cNvPr id="10" name="Text Placeholder 7"/>
          <p:cNvSpPr>
            <a:spLocks noGrp="1"/>
          </p:cNvSpPr>
          <p:nvPr>
            <p:ph type="body" sz="quarter" idx="12"/>
          </p:nvPr>
        </p:nvSpPr>
        <p:spPr>
          <a:xfrm>
            <a:off x="377825" y="1403351"/>
            <a:ext cx="10109418" cy="4457700"/>
          </a:xfrm>
        </p:spPr>
        <p:txBody>
          <a:bodyPr t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48363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 2 column">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377825" y="301627"/>
            <a:ext cx="8416925" cy="809756"/>
          </a:xfr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Click to add title</a:t>
            </a:r>
            <a:br>
              <a:rPr lang="en-US"/>
            </a:b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flipV="1">
            <a:off x="10487242" y="365127"/>
            <a:ext cx="1326565" cy="558993"/>
          </a:xfrm>
          <a:prstGeom prst="rect">
            <a:avLst/>
          </a:prstGeom>
        </p:spPr>
      </p:pic>
      <p:sp>
        <p:nvSpPr>
          <p:cNvPr id="10" name="Text Placeholder 5"/>
          <p:cNvSpPr>
            <a:spLocks noGrp="1"/>
          </p:cNvSpPr>
          <p:nvPr>
            <p:ph type="body" sz="quarter" idx="13"/>
          </p:nvPr>
        </p:nvSpPr>
        <p:spPr>
          <a:xfrm>
            <a:off x="377826" y="1403351"/>
            <a:ext cx="5311774" cy="4457699"/>
          </a:xfrm>
        </p:spPr>
        <p:txBody>
          <a:bodyPr t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p:cNvSpPr>
            <a:spLocks noGrp="1"/>
          </p:cNvSpPr>
          <p:nvPr>
            <p:ph type="body" sz="quarter" idx="14"/>
          </p:nvPr>
        </p:nvSpPr>
        <p:spPr>
          <a:xfrm>
            <a:off x="6090424" y="1403351"/>
            <a:ext cx="5311774" cy="4457699"/>
          </a:xfrm>
        </p:spPr>
        <p:txBody>
          <a:bodyPr t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24652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Caption Left">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377825" y="1403351"/>
            <a:ext cx="5311775" cy="4457699"/>
          </a:xfrm>
        </p:spPr>
        <p:txBody>
          <a:bodyPr t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p:cNvSpPr>
            <a:spLocks noGrp="1"/>
          </p:cNvSpPr>
          <p:nvPr>
            <p:ph type="pic" sz="quarter" idx="12"/>
          </p:nvPr>
        </p:nvSpPr>
        <p:spPr>
          <a:xfrm>
            <a:off x="6090424" y="1403351"/>
            <a:ext cx="6101575" cy="4457699"/>
          </a:xfrm>
        </p:spPr>
        <p:txBody>
          <a:bodyPr/>
          <a:lstStyle>
            <a:lvl1pPr marL="0" indent="0">
              <a:buNone/>
              <a:defRPr/>
            </a:lvl1pPr>
          </a:lstStyle>
          <a:p>
            <a:r>
              <a:rPr lang="en-US"/>
              <a:t>Click icon to add picture</a:t>
            </a:r>
          </a:p>
        </p:txBody>
      </p:sp>
      <p:sp>
        <p:nvSpPr>
          <p:cNvPr id="11" name="Title 1"/>
          <p:cNvSpPr>
            <a:spLocks noGrp="1"/>
          </p:cNvSpPr>
          <p:nvPr>
            <p:ph type="title" hasCustomPrompt="1"/>
          </p:nvPr>
        </p:nvSpPr>
        <p:spPr>
          <a:xfrm>
            <a:off x="377825" y="301627"/>
            <a:ext cx="8416925" cy="809756"/>
          </a:xfr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Click to add title</a:t>
            </a:r>
            <a:br>
              <a:rPr lang="en-US"/>
            </a:b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flipV="1">
            <a:off x="10487242" y="365127"/>
            <a:ext cx="1326565" cy="558993"/>
          </a:xfrm>
          <a:prstGeom prst="rect">
            <a:avLst/>
          </a:prstGeom>
        </p:spPr>
      </p:pic>
    </p:spTree>
    <p:extLst>
      <p:ext uri="{BB962C8B-B14F-4D97-AF65-F5344CB8AC3E}">
        <p14:creationId xmlns:p14="http://schemas.microsoft.com/office/powerpoint/2010/main" val="32553760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Caption Right">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6090425" y="1403351"/>
            <a:ext cx="5311774" cy="4457699"/>
          </a:xfrm>
        </p:spPr>
        <p:txBody>
          <a:bodyPr t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3"/>
          </p:nvPr>
        </p:nvSpPr>
        <p:spPr>
          <a:xfrm>
            <a:off x="0" y="1403351"/>
            <a:ext cx="5678447" cy="4457699"/>
          </a:xfrm>
        </p:spPr>
        <p:txBody>
          <a:bodyPr/>
          <a:lstStyle>
            <a:lvl1pPr marL="0" indent="0">
              <a:buNone/>
              <a:defRPr/>
            </a:lvl1pPr>
          </a:lstStyle>
          <a:p>
            <a:r>
              <a:rPr lang="en-US"/>
              <a:t>Click icon to add picture</a:t>
            </a:r>
          </a:p>
        </p:txBody>
      </p:sp>
      <p:sp>
        <p:nvSpPr>
          <p:cNvPr id="14" name="Footer Placeholder 4"/>
          <p:cNvSpPr>
            <a:spLocks noGrp="1"/>
          </p:cNvSpPr>
          <p:nvPr>
            <p:ph type="ftr" sz="quarter" idx="11"/>
          </p:nvPr>
        </p:nvSpPr>
        <p:spPr>
          <a:xfrm>
            <a:off x="7699008" y="6356352"/>
            <a:ext cx="4114800" cy="365125"/>
          </a:xfrm>
          <a:prstGeom prst="rect">
            <a:avLst/>
          </a:prstGeom>
        </p:spPr>
        <p:txBody>
          <a:bodyPr rIns="0"/>
          <a:lstStyle>
            <a:lvl1pPr algn="r">
              <a:defRPr sz="1000">
                <a:solidFill>
                  <a:schemeClr val="bg1"/>
                </a:solidFill>
                <a:latin typeface="Arial" charset="0"/>
                <a:ea typeface="Arial" charset="0"/>
                <a:cs typeface="Arial" charset="0"/>
              </a:defRPr>
            </a:lvl1pPr>
          </a:lstStyle>
          <a:p>
            <a:r>
              <a:rPr lang="en-US"/>
              <a:t>Presentation name</a:t>
            </a:r>
          </a:p>
        </p:txBody>
      </p:sp>
      <p:sp>
        <p:nvSpPr>
          <p:cNvPr id="11" name="Title 1"/>
          <p:cNvSpPr>
            <a:spLocks noGrp="1"/>
          </p:cNvSpPr>
          <p:nvPr>
            <p:ph type="title" hasCustomPrompt="1"/>
          </p:nvPr>
        </p:nvSpPr>
        <p:spPr>
          <a:xfrm>
            <a:off x="377825" y="301627"/>
            <a:ext cx="8416925" cy="809756"/>
          </a:xfr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Click to add title</a:t>
            </a:r>
            <a:br>
              <a:rPr lang="en-US"/>
            </a:b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flipV="1">
            <a:off x="10487242" y="365127"/>
            <a:ext cx="1326565" cy="558993"/>
          </a:xfrm>
          <a:prstGeom prst="rect">
            <a:avLst/>
          </a:prstGeom>
        </p:spPr>
      </p:pic>
    </p:spTree>
    <p:extLst>
      <p:ext uri="{BB962C8B-B14F-4D97-AF65-F5344CB8AC3E}">
        <p14:creationId xmlns:p14="http://schemas.microsoft.com/office/powerpoint/2010/main" val="32800643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8" name="Chart Placeholder 7"/>
          <p:cNvSpPr>
            <a:spLocks noGrp="1"/>
          </p:cNvSpPr>
          <p:nvPr>
            <p:ph type="chart" sz="quarter" idx="12"/>
          </p:nvPr>
        </p:nvSpPr>
        <p:spPr>
          <a:xfrm>
            <a:off x="378192" y="1403351"/>
            <a:ext cx="10109050" cy="4457699"/>
          </a:xfrm>
        </p:spPr>
        <p:txBody>
          <a:bodyPr/>
          <a:lstStyle>
            <a:lvl1pPr marL="0" indent="0">
              <a:buNone/>
              <a:defRPr/>
            </a:lvl1pPr>
          </a:lstStyle>
          <a:p>
            <a:r>
              <a:rPr lang="en-US"/>
              <a:t>Click icon to add chart</a:t>
            </a:r>
          </a:p>
        </p:txBody>
      </p:sp>
      <p:sp>
        <p:nvSpPr>
          <p:cNvPr id="9" name="Title 1"/>
          <p:cNvSpPr>
            <a:spLocks noGrp="1"/>
          </p:cNvSpPr>
          <p:nvPr>
            <p:ph type="title" hasCustomPrompt="1"/>
          </p:nvPr>
        </p:nvSpPr>
        <p:spPr>
          <a:xfrm>
            <a:off x="377825" y="301627"/>
            <a:ext cx="8416925" cy="809756"/>
          </a:xfr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Click to add title</a:t>
            </a:r>
            <a:br>
              <a:rPr lang="en-US"/>
            </a:b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flipV="1">
            <a:off x="10487242" y="365127"/>
            <a:ext cx="1326565" cy="558993"/>
          </a:xfrm>
          <a:prstGeom prst="rect">
            <a:avLst/>
          </a:prstGeom>
        </p:spPr>
      </p:pic>
    </p:spTree>
    <p:extLst>
      <p:ext uri="{BB962C8B-B14F-4D97-AF65-F5344CB8AC3E}">
        <p14:creationId xmlns:p14="http://schemas.microsoft.com/office/powerpoint/2010/main" val="2684198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73464-0B27-90EC-21CB-F3C971ED61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82B881C-BF0E-828B-1EC3-6549187A31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61D2328-28B6-C88E-1C12-5A8D4C3793B2}"/>
              </a:ext>
            </a:extLst>
          </p:cNvPr>
          <p:cNvSpPr>
            <a:spLocks noGrp="1"/>
          </p:cNvSpPr>
          <p:nvPr>
            <p:ph type="dt" sz="half" idx="10"/>
          </p:nvPr>
        </p:nvSpPr>
        <p:spPr/>
        <p:txBody>
          <a:bodyPr/>
          <a:lstStyle/>
          <a:p>
            <a:fld id="{F84F6DF2-7DD4-4FD0-B2B1-44A32083E9C7}" type="datetimeFigureOut">
              <a:rPr lang="en-GB" smtClean="0"/>
              <a:t>07/03/2023</a:t>
            </a:fld>
            <a:endParaRPr lang="en-GB"/>
          </a:p>
        </p:txBody>
      </p:sp>
      <p:sp>
        <p:nvSpPr>
          <p:cNvPr id="5" name="Footer Placeholder 4">
            <a:extLst>
              <a:ext uri="{FF2B5EF4-FFF2-40B4-BE49-F238E27FC236}">
                <a16:creationId xmlns:a16="http://schemas.microsoft.com/office/drawing/2014/main" id="{6C6032C7-7B57-82B2-CE55-F88D88323F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1C7760-2946-4B1F-8DED-D549E56AC4BF}"/>
              </a:ext>
            </a:extLst>
          </p:cNvPr>
          <p:cNvSpPr>
            <a:spLocks noGrp="1"/>
          </p:cNvSpPr>
          <p:nvPr>
            <p:ph type="sldNum" sz="quarter" idx="12"/>
          </p:nvPr>
        </p:nvSpPr>
        <p:spPr/>
        <p:txBody>
          <a:bodyPr/>
          <a:lstStyle/>
          <a:p>
            <a:fld id="{DE21C86B-4739-472E-81A0-F47A5C9DB12E}" type="slidenum">
              <a:rPr lang="en-GB" smtClean="0"/>
              <a:t>‹#›</a:t>
            </a:fld>
            <a:endParaRPr lang="en-GB"/>
          </a:p>
        </p:txBody>
      </p:sp>
    </p:spTree>
    <p:extLst>
      <p:ext uri="{BB962C8B-B14F-4D97-AF65-F5344CB8AC3E}">
        <p14:creationId xmlns:p14="http://schemas.microsoft.com/office/powerpoint/2010/main" val="17474911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rvices - Advisor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6727376" y="1319256"/>
            <a:ext cx="1258668" cy="1258668"/>
          </a:xfrm>
          <a:prstGeom prst="rect">
            <a:avLst/>
          </a:prstGeom>
        </p:spPr>
      </p:pic>
      <p:pic>
        <p:nvPicPr>
          <p:cNvPr id="20" name="Picture 19"/>
          <p:cNvPicPr>
            <a:picLocks noChangeAspect="1"/>
          </p:cNvPicPr>
          <p:nvPr userDrawn="1"/>
        </p:nvPicPr>
        <p:blipFill>
          <a:blip r:embed="rId3">
            <a:alphaModFix amt="5000"/>
            <a:extLst>
              <a:ext uri="{28A0092B-C50C-407E-A947-70E740481C1C}">
                <a14:useLocalDpi xmlns:a14="http://schemas.microsoft.com/office/drawing/2010/main" val="0"/>
              </a:ext>
            </a:extLst>
          </a:blip>
          <a:stretch>
            <a:fillRect/>
          </a:stretch>
        </p:blipFill>
        <p:spPr>
          <a:xfrm>
            <a:off x="5392849" y="1305627"/>
            <a:ext cx="1260000" cy="1258668"/>
          </a:xfrm>
          <a:prstGeom prst="rect">
            <a:avLst/>
          </a:prstGeom>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05288" y="1305627"/>
            <a:ext cx="1260000" cy="1258668"/>
          </a:xfrm>
          <a:prstGeom prst="rect">
            <a:avLst/>
          </a:prstGeom>
        </p:spPr>
      </p:pic>
      <p:sp>
        <p:nvSpPr>
          <p:cNvPr id="13" name="Title 1"/>
          <p:cNvSpPr>
            <a:spLocks noGrp="1"/>
          </p:cNvSpPr>
          <p:nvPr>
            <p:ph type="title" hasCustomPrompt="1"/>
          </p:nvPr>
        </p:nvSpPr>
        <p:spPr>
          <a:xfrm>
            <a:off x="377825" y="301627"/>
            <a:ext cx="8416925" cy="809756"/>
          </a:xfr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Services</a:t>
            </a:r>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0800000" flipH="1" flipV="1">
            <a:off x="10487242" y="365127"/>
            <a:ext cx="1326565" cy="558993"/>
          </a:xfrm>
          <a:prstGeom prst="rect">
            <a:avLst/>
          </a:prstGeom>
        </p:spPr>
      </p:pic>
      <p:sp>
        <p:nvSpPr>
          <p:cNvPr id="16" name="Text Placeholder 15"/>
          <p:cNvSpPr>
            <a:spLocks noGrp="1"/>
          </p:cNvSpPr>
          <p:nvPr>
            <p:ph type="body" sz="quarter" idx="15" hasCustomPrompt="1"/>
          </p:nvPr>
        </p:nvSpPr>
        <p:spPr>
          <a:xfrm>
            <a:off x="3318662" y="2701484"/>
            <a:ext cx="5554676" cy="1067177"/>
          </a:xfrm>
        </p:spPr>
        <p:txBody>
          <a:bodyPr anchor="t" anchorCtr="0">
            <a:normAutofit/>
          </a:bodyPr>
          <a:lstStyle>
            <a:lvl1pPr marL="0" indent="0" algn="ctr">
              <a:lnSpc>
                <a:spcPts val="3600"/>
              </a:lnSpc>
              <a:buNone/>
              <a:defRPr sz="3200" b="1" i="0" cap="all" baseline="0">
                <a:solidFill>
                  <a:schemeClr val="bg1"/>
                </a:solidFill>
              </a:defRPr>
            </a:lvl1pPr>
          </a:lstStyle>
          <a:p>
            <a:pPr lvl="0"/>
            <a:r>
              <a:rPr lang="en-US"/>
              <a:t>Advisory</a:t>
            </a:r>
          </a:p>
        </p:txBody>
      </p:sp>
      <p:sp>
        <p:nvSpPr>
          <p:cNvPr id="17" name="Text Placeholder 8"/>
          <p:cNvSpPr>
            <a:spLocks noGrp="1"/>
          </p:cNvSpPr>
          <p:nvPr>
            <p:ph type="body" sz="quarter" idx="17"/>
          </p:nvPr>
        </p:nvSpPr>
        <p:spPr>
          <a:xfrm>
            <a:off x="1953491" y="3768661"/>
            <a:ext cx="8285018" cy="2438175"/>
          </a:xfrm>
        </p:spPr>
        <p:txBody>
          <a:bodyPr>
            <a:normAutofit/>
          </a:bodyPr>
          <a:lstStyle>
            <a:lvl1pPr marL="0" indent="0" algn="ctr">
              <a:lnSpc>
                <a:spcPct val="100000"/>
              </a:lnSpc>
              <a:buNone/>
              <a:defRPr sz="2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4769090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rvices - Cost managem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6727376" y="1319256"/>
            <a:ext cx="1258668" cy="1258668"/>
          </a:xfrm>
          <a:prstGeom prst="rect">
            <a:avLst/>
          </a:prstGeom>
        </p:spPr>
      </p:pic>
      <p:pic>
        <p:nvPicPr>
          <p:cNvPr id="20" name="Picture 19"/>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5392849" y="1305627"/>
            <a:ext cx="1260000" cy="1258668"/>
          </a:xfrm>
          <a:prstGeom prst="rect">
            <a:avLst/>
          </a:prstGeom>
        </p:spPr>
      </p:pic>
      <p:pic>
        <p:nvPicPr>
          <p:cNvPr id="21" name="Picture 20"/>
          <p:cNvPicPr>
            <a:picLocks noChangeAspect="1"/>
          </p:cNvPicPr>
          <p:nvPr userDrawn="1"/>
        </p:nvPicPr>
        <p:blipFill>
          <a:blip r:embed="rId4">
            <a:alphaModFix amt="5000"/>
            <a:extLst>
              <a:ext uri="{28A0092B-C50C-407E-A947-70E740481C1C}">
                <a14:useLocalDpi xmlns:a14="http://schemas.microsoft.com/office/drawing/2010/main" val="0"/>
              </a:ext>
            </a:extLst>
          </a:blip>
          <a:stretch>
            <a:fillRect/>
          </a:stretch>
        </p:blipFill>
        <p:spPr>
          <a:xfrm>
            <a:off x="4205288" y="1305627"/>
            <a:ext cx="1260000" cy="1258668"/>
          </a:xfrm>
          <a:prstGeom prst="rect">
            <a:avLst/>
          </a:prstGeom>
        </p:spPr>
      </p:pic>
      <p:sp>
        <p:nvSpPr>
          <p:cNvPr id="13" name="Title 1"/>
          <p:cNvSpPr>
            <a:spLocks noGrp="1"/>
          </p:cNvSpPr>
          <p:nvPr>
            <p:ph type="title" hasCustomPrompt="1"/>
          </p:nvPr>
        </p:nvSpPr>
        <p:spPr>
          <a:xfrm>
            <a:off x="377825" y="301627"/>
            <a:ext cx="8416925" cy="809756"/>
          </a:xfr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Services</a:t>
            </a:r>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0800000" flipH="1" flipV="1">
            <a:off x="10487242" y="365127"/>
            <a:ext cx="1326565" cy="558993"/>
          </a:xfrm>
          <a:prstGeom prst="rect">
            <a:avLst/>
          </a:prstGeom>
        </p:spPr>
      </p:pic>
      <p:sp>
        <p:nvSpPr>
          <p:cNvPr id="16" name="Text Placeholder 15"/>
          <p:cNvSpPr>
            <a:spLocks noGrp="1"/>
          </p:cNvSpPr>
          <p:nvPr>
            <p:ph type="body" sz="quarter" idx="15" hasCustomPrompt="1"/>
          </p:nvPr>
        </p:nvSpPr>
        <p:spPr>
          <a:xfrm>
            <a:off x="3318662" y="2701484"/>
            <a:ext cx="5554676" cy="1067177"/>
          </a:xfrm>
        </p:spPr>
        <p:txBody>
          <a:bodyPr>
            <a:noAutofit/>
          </a:bodyPr>
          <a:lstStyle>
            <a:lvl1pPr marL="0" indent="0" algn="ctr">
              <a:lnSpc>
                <a:spcPts val="3600"/>
              </a:lnSpc>
              <a:buNone/>
              <a:defRPr sz="3200" b="1" i="0" cap="all" baseline="0">
                <a:solidFill>
                  <a:schemeClr val="bg1"/>
                </a:solidFill>
              </a:defRPr>
            </a:lvl1pPr>
          </a:lstStyle>
          <a:p>
            <a:pPr lvl="0"/>
            <a:r>
              <a:rPr lang="en-US"/>
              <a:t>Cost management and quantity surveying</a:t>
            </a:r>
          </a:p>
        </p:txBody>
      </p:sp>
      <p:sp>
        <p:nvSpPr>
          <p:cNvPr id="17" name="Text Placeholder 8"/>
          <p:cNvSpPr>
            <a:spLocks noGrp="1"/>
          </p:cNvSpPr>
          <p:nvPr>
            <p:ph type="body" sz="quarter" idx="17"/>
          </p:nvPr>
        </p:nvSpPr>
        <p:spPr>
          <a:xfrm>
            <a:off x="1953491" y="3768661"/>
            <a:ext cx="8285018" cy="2451805"/>
          </a:xfrm>
        </p:spPr>
        <p:txBody>
          <a:bodyPr>
            <a:normAutofit/>
          </a:bodyPr>
          <a:lstStyle>
            <a:lvl1pPr marL="0" indent="0" algn="ctr">
              <a:lnSpc>
                <a:spcPct val="100000"/>
              </a:lnSpc>
              <a:buNone/>
              <a:defRPr sz="2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6396397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rvices - Project managem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27376" y="1319256"/>
            <a:ext cx="1258668" cy="1258668"/>
          </a:xfrm>
          <a:prstGeom prst="rect">
            <a:avLst/>
          </a:prstGeom>
        </p:spPr>
      </p:pic>
      <p:pic>
        <p:nvPicPr>
          <p:cNvPr id="20" name="Picture 19"/>
          <p:cNvPicPr>
            <a:picLocks noChangeAspect="1"/>
          </p:cNvPicPr>
          <p:nvPr userDrawn="1"/>
        </p:nvPicPr>
        <p:blipFill>
          <a:blip r:embed="rId3">
            <a:alphaModFix amt="5000"/>
            <a:extLst>
              <a:ext uri="{28A0092B-C50C-407E-A947-70E740481C1C}">
                <a14:useLocalDpi xmlns:a14="http://schemas.microsoft.com/office/drawing/2010/main" val="0"/>
              </a:ext>
            </a:extLst>
          </a:blip>
          <a:stretch>
            <a:fillRect/>
          </a:stretch>
        </p:blipFill>
        <p:spPr>
          <a:xfrm>
            <a:off x="5392849" y="1305627"/>
            <a:ext cx="1260000" cy="1258668"/>
          </a:xfrm>
          <a:prstGeom prst="rect">
            <a:avLst/>
          </a:prstGeom>
        </p:spPr>
      </p:pic>
      <p:pic>
        <p:nvPicPr>
          <p:cNvPr id="21" name="Picture 20"/>
          <p:cNvPicPr>
            <a:picLocks noChangeAspect="1"/>
          </p:cNvPicPr>
          <p:nvPr userDrawn="1"/>
        </p:nvPicPr>
        <p:blipFill>
          <a:blip r:embed="rId4">
            <a:alphaModFix amt="5000"/>
            <a:extLst>
              <a:ext uri="{28A0092B-C50C-407E-A947-70E740481C1C}">
                <a14:useLocalDpi xmlns:a14="http://schemas.microsoft.com/office/drawing/2010/main" val="0"/>
              </a:ext>
            </a:extLst>
          </a:blip>
          <a:stretch>
            <a:fillRect/>
          </a:stretch>
        </p:blipFill>
        <p:spPr>
          <a:xfrm>
            <a:off x="4205288" y="1305627"/>
            <a:ext cx="1260000" cy="1258668"/>
          </a:xfrm>
          <a:prstGeom prst="rect">
            <a:avLst/>
          </a:prstGeom>
        </p:spPr>
      </p:pic>
      <p:sp>
        <p:nvSpPr>
          <p:cNvPr id="13" name="Title 1"/>
          <p:cNvSpPr>
            <a:spLocks noGrp="1"/>
          </p:cNvSpPr>
          <p:nvPr>
            <p:ph type="title" hasCustomPrompt="1"/>
          </p:nvPr>
        </p:nvSpPr>
        <p:spPr>
          <a:xfrm>
            <a:off x="377825" y="301627"/>
            <a:ext cx="8416925" cy="809756"/>
          </a:xfr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Services</a:t>
            </a:r>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0800000" flipH="1" flipV="1">
            <a:off x="10487242" y="365127"/>
            <a:ext cx="1326565" cy="558993"/>
          </a:xfrm>
          <a:prstGeom prst="rect">
            <a:avLst/>
          </a:prstGeom>
        </p:spPr>
      </p:pic>
      <p:sp>
        <p:nvSpPr>
          <p:cNvPr id="16" name="Text Placeholder 15"/>
          <p:cNvSpPr>
            <a:spLocks noGrp="1"/>
          </p:cNvSpPr>
          <p:nvPr>
            <p:ph type="body" sz="quarter" idx="15" hasCustomPrompt="1"/>
          </p:nvPr>
        </p:nvSpPr>
        <p:spPr>
          <a:xfrm>
            <a:off x="3318662" y="2701484"/>
            <a:ext cx="5554676" cy="1067177"/>
          </a:xfrm>
        </p:spPr>
        <p:txBody>
          <a:bodyPr>
            <a:normAutofit/>
          </a:bodyPr>
          <a:lstStyle>
            <a:lvl1pPr marL="0" indent="0" algn="ctr">
              <a:lnSpc>
                <a:spcPts val="3600"/>
              </a:lnSpc>
              <a:buNone/>
              <a:defRPr sz="3200" b="1" i="0" cap="all" baseline="0">
                <a:solidFill>
                  <a:schemeClr val="bg1"/>
                </a:solidFill>
              </a:defRPr>
            </a:lvl1pPr>
          </a:lstStyle>
          <a:p>
            <a:pPr lvl="0"/>
            <a:r>
              <a:rPr lang="en-US"/>
              <a:t>Project management</a:t>
            </a:r>
          </a:p>
        </p:txBody>
      </p:sp>
      <p:sp>
        <p:nvSpPr>
          <p:cNvPr id="17" name="Text Placeholder 8"/>
          <p:cNvSpPr>
            <a:spLocks noGrp="1"/>
          </p:cNvSpPr>
          <p:nvPr>
            <p:ph type="body" sz="quarter" idx="17"/>
          </p:nvPr>
        </p:nvSpPr>
        <p:spPr>
          <a:xfrm>
            <a:off x="1953491" y="3768661"/>
            <a:ext cx="8285018" cy="2438175"/>
          </a:xfrm>
        </p:spPr>
        <p:txBody>
          <a:bodyPr>
            <a:normAutofit/>
          </a:bodyPr>
          <a:lstStyle>
            <a:lvl1pPr marL="0" indent="0" algn="ctr">
              <a:lnSpc>
                <a:spcPct val="100000"/>
              </a:lnSpc>
              <a:buNone/>
              <a:defRPr sz="2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2775006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tatistics">
    <p:spTree>
      <p:nvGrpSpPr>
        <p:cNvPr id="1" name=""/>
        <p:cNvGrpSpPr/>
        <p:nvPr/>
      </p:nvGrpSpPr>
      <p:grpSpPr>
        <a:xfrm>
          <a:off x="0" y="0"/>
          <a:ext cx="0" cy="0"/>
          <a:chOff x="0" y="0"/>
          <a:chExt cx="0" cy="0"/>
        </a:xfrm>
      </p:grpSpPr>
      <p:sp>
        <p:nvSpPr>
          <p:cNvPr id="22" name="Text Placeholder 8"/>
          <p:cNvSpPr>
            <a:spLocks noGrp="1"/>
          </p:cNvSpPr>
          <p:nvPr>
            <p:ph type="body" sz="quarter" idx="12" hasCustomPrompt="1"/>
          </p:nvPr>
        </p:nvSpPr>
        <p:spPr>
          <a:xfrm>
            <a:off x="378192" y="1819275"/>
            <a:ext cx="3733800" cy="2015878"/>
          </a:xfrm>
        </p:spPr>
        <p:txBody>
          <a:bodyPr/>
          <a:lstStyle>
            <a:lvl1pPr marL="0" indent="0">
              <a:lnSpc>
                <a:spcPts val="15000"/>
              </a:lnSpc>
              <a:spcBef>
                <a:spcPts val="0"/>
              </a:spcBef>
              <a:buNone/>
              <a:defRPr sz="15000">
                <a:solidFill>
                  <a:schemeClr val="bg1"/>
                </a:solidFill>
              </a:defRPr>
            </a:lvl1pPr>
          </a:lstStyle>
          <a:p>
            <a:pPr lvl="0"/>
            <a:r>
              <a:rPr lang="en-US"/>
              <a:t>00</a:t>
            </a:r>
          </a:p>
        </p:txBody>
      </p:sp>
      <p:sp>
        <p:nvSpPr>
          <p:cNvPr id="23" name="Text Placeholder 8"/>
          <p:cNvSpPr>
            <a:spLocks noGrp="1"/>
          </p:cNvSpPr>
          <p:nvPr>
            <p:ph type="body" sz="quarter" idx="13" hasCustomPrompt="1"/>
          </p:nvPr>
        </p:nvSpPr>
        <p:spPr>
          <a:xfrm>
            <a:off x="378192" y="3632021"/>
            <a:ext cx="3733800"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24" name="Text Placeholder 8"/>
          <p:cNvSpPr>
            <a:spLocks noGrp="1"/>
          </p:cNvSpPr>
          <p:nvPr>
            <p:ph type="body" sz="quarter" idx="17" hasCustomPrompt="1"/>
          </p:nvPr>
        </p:nvSpPr>
        <p:spPr>
          <a:xfrm>
            <a:off x="378192" y="5338966"/>
            <a:ext cx="2215357"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25" name="Text Placeholder 8"/>
          <p:cNvSpPr>
            <a:spLocks noGrp="1"/>
          </p:cNvSpPr>
          <p:nvPr>
            <p:ph type="body" sz="quarter" idx="18" hasCustomPrompt="1"/>
          </p:nvPr>
        </p:nvSpPr>
        <p:spPr>
          <a:xfrm>
            <a:off x="378192" y="4507646"/>
            <a:ext cx="2215357" cy="831320"/>
          </a:xfrm>
        </p:spPr>
        <p:txBody>
          <a:bodyPr>
            <a:normAutofit/>
          </a:bodyPr>
          <a:lstStyle>
            <a:lvl1pPr marL="0" indent="0">
              <a:lnSpc>
                <a:spcPts val="5400"/>
              </a:lnSpc>
              <a:spcBef>
                <a:spcPts val="0"/>
              </a:spcBef>
              <a:buNone/>
              <a:defRPr sz="5400">
                <a:solidFill>
                  <a:schemeClr val="bg1"/>
                </a:solidFill>
              </a:defRPr>
            </a:lvl1pPr>
          </a:lstStyle>
          <a:p>
            <a:pPr lvl="0"/>
            <a:r>
              <a:rPr lang="en-US"/>
              <a:t>00</a:t>
            </a:r>
          </a:p>
        </p:txBody>
      </p:sp>
      <p:sp>
        <p:nvSpPr>
          <p:cNvPr id="26" name="Text Placeholder 8"/>
          <p:cNvSpPr>
            <a:spLocks noGrp="1"/>
          </p:cNvSpPr>
          <p:nvPr>
            <p:ph type="body" sz="quarter" idx="19" hasCustomPrompt="1"/>
          </p:nvPr>
        </p:nvSpPr>
        <p:spPr>
          <a:xfrm>
            <a:off x="2962860" y="5338966"/>
            <a:ext cx="2215357"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27" name="Text Placeholder 8"/>
          <p:cNvSpPr>
            <a:spLocks noGrp="1"/>
          </p:cNvSpPr>
          <p:nvPr>
            <p:ph type="body" sz="quarter" idx="20" hasCustomPrompt="1"/>
          </p:nvPr>
        </p:nvSpPr>
        <p:spPr>
          <a:xfrm>
            <a:off x="2962860" y="4507646"/>
            <a:ext cx="2215357" cy="831320"/>
          </a:xfrm>
        </p:spPr>
        <p:txBody>
          <a:bodyPr>
            <a:normAutofit/>
          </a:bodyPr>
          <a:lstStyle>
            <a:lvl1pPr marL="0" indent="0">
              <a:lnSpc>
                <a:spcPts val="5400"/>
              </a:lnSpc>
              <a:spcBef>
                <a:spcPts val="0"/>
              </a:spcBef>
              <a:buNone/>
              <a:defRPr sz="5400">
                <a:solidFill>
                  <a:schemeClr val="bg1"/>
                </a:solidFill>
              </a:defRPr>
            </a:lvl1pPr>
          </a:lstStyle>
          <a:p>
            <a:pPr lvl="0"/>
            <a:r>
              <a:rPr lang="en-US"/>
              <a:t>00</a:t>
            </a:r>
          </a:p>
        </p:txBody>
      </p:sp>
      <p:sp>
        <p:nvSpPr>
          <p:cNvPr id="28" name="Text Placeholder 8"/>
          <p:cNvSpPr>
            <a:spLocks noGrp="1"/>
          </p:cNvSpPr>
          <p:nvPr>
            <p:ph type="body" sz="quarter" idx="21" hasCustomPrompt="1"/>
          </p:nvPr>
        </p:nvSpPr>
        <p:spPr>
          <a:xfrm>
            <a:off x="5547528" y="5338966"/>
            <a:ext cx="2215357"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29" name="Text Placeholder 8"/>
          <p:cNvSpPr>
            <a:spLocks noGrp="1"/>
          </p:cNvSpPr>
          <p:nvPr>
            <p:ph type="body" sz="quarter" idx="22" hasCustomPrompt="1"/>
          </p:nvPr>
        </p:nvSpPr>
        <p:spPr>
          <a:xfrm>
            <a:off x="5547528" y="4507646"/>
            <a:ext cx="2215357" cy="831320"/>
          </a:xfrm>
        </p:spPr>
        <p:txBody>
          <a:bodyPr>
            <a:normAutofit/>
          </a:bodyPr>
          <a:lstStyle>
            <a:lvl1pPr marL="0" indent="0">
              <a:lnSpc>
                <a:spcPts val="5400"/>
              </a:lnSpc>
              <a:spcBef>
                <a:spcPts val="0"/>
              </a:spcBef>
              <a:buNone/>
              <a:defRPr sz="5400">
                <a:solidFill>
                  <a:schemeClr val="bg1"/>
                </a:solidFill>
              </a:defRPr>
            </a:lvl1pPr>
          </a:lstStyle>
          <a:p>
            <a:pPr lvl="0"/>
            <a:r>
              <a:rPr lang="en-US"/>
              <a:t>00</a:t>
            </a:r>
          </a:p>
        </p:txBody>
      </p:sp>
      <p:sp>
        <p:nvSpPr>
          <p:cNvPr id="30" name="Text Placeholder 8"/>
          <p:cNvSpPr>
            <a:spLocks noGrp="1"/>
          </p:cNvSpPr>
          <p:nvPr>
            <p:ph type="body" sz="quarter" idx="23" hasCustomPrompt="1"/>
          </p:nvPr>
        </p:nvSpPr>
        <p:spPr>
          <a:xfrm>
            <a:off x="8132196" y="5338966"/>
            <a:ext cx="2215357"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31" name="Text Placeholder 8"/>
          <p:cNvSpPr>
            <a:spLocks noGrp="1"/>
          </p:cNvSpPr>
          <p:nvPr>
            <p:ph type="body" sz="quarter" idx="24" hasCustomPrompt="1"/>
          </p:nvPr>
        </p:nvSpPr>
        <p:spPr>
          <a:xfrm>
            <a:off x="8132196" y="4507646"/>
            <a:ext cx="2215357" cy="831320"/>
          </a:xfrm>
        </p:spPr>
        <p:txBody>
          <a:bodyPr>
            <a:normAutofit/>
          </a:bodyPr>
          <a:lstStyle>
            <a:lvl1pPr marL="0" indent="0">
              <a:lnSpc>
                <a:spcPts val="5400"/>
              </a:lnSpc>
              <a:spcBef>
                <a:spcPts val="0"/>
              </a:spcBef>
              <a:buNone/>
              <a:defRPr sz="5400">
                <a:solidFill>
                  <a:schemeClr val="bg1"/>
                </a:solidFill>
              </a:defRPr>
            </a:lvl1pPr>
          </a:lstStyle>
          <a:p>
            <a:pPr lvl="0"/>
            <a:r>
              <a:rPr lang="en-US"/>
              <a:t>00</a:t>
            </a:r>
          </a:p>
        </p:txBody>
      </p:sp>
      <p:sp>
        <p:nvSpPr>
          <p:cNvPr id="17" name="Title 1"/>
          <p:cNvSpPr>
            <a:spLocks noGrp="1"/>
          </p:cNvSpPr>
          <p:nvPr>
            <p:ph type="title" hasCustomPrompt="1"/>
          </p:nvPr>
        </p:nvSpPr>
        <p:spPr>
          <a:xfrm>
            <a:off x="377825" y="301627"/>
            <a:ext cx="8416925" cy="809756"/>
          </a:xfr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Statistics page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flipV="1">
            <a:off x="10487242" y="365127"/>
            <a:ext cx="1326565" cy="558993"/>
          </a:xfrm>
          <a:prstGeom prst="rect">
            <a:avLst/>
          </a:prstGeom>
        </p:spPr>
      </p:pic>
    </p:spTree>
    <p:extLst>
      <p:ext uri="{BB962C8B-B14F-4D97-AF65-F5344CB8AC3E}">
        <p14:creationId xmlns:p14="http://schemas.microsoft.com/office/powerpoint/2010/main" val="11283748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Histor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1997" cy="6859332"/>
          </a:xfrm>
          <a:prstGeom prst="rect">
            <a:avLst/>
          </a:prstGeom>
        </p:spPr>
      </p:pic>
      <p:sp>
        <p:nvSpPr>
          <p:cNvPr id="27" name="Title 1"/>
          <p:cNvSpPr>
            <a:spLocks noGrp="1"/>
          </p:cNvSpPr>
          <p:nvPr>
            <p:ph type="title" hasCustomPrompt="1"/>
          </p:nvPr>
        </p:nvSpPr>
        <p:spPr>
          <a:xfrm>
            <a:off x="377825" y="301627"/>
            <a:ext cx="8416925" cy="809756"/>
          </a:xfr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Tracing our history</a:t>
            </a:r>
          </a:p>
        </p:txBody>
      </p:sp>
      <p:pic>
        <p:nvPicPr>
          <p:cNvPr id="26" name="Picture 2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flipH="1" flipV="1">
            <a:off x="10487242" y="365127"/>
            <a:ext cx="1326565" cy="558993"/>
          </a:xfrm>
          <a:prstGeom prst="rect">
            <a:avLst/>
          </a:prstGeom>
        </p:spPr>
      </p:pic>
    </p:spTree>
    <p:extLst>
      <p:ext uri="{BB962C8B-B14F-4D97-AF65-F5344CB8AC3E}">
        <p14:creationId xmlns:p14="http://schemas.microsoft.com/office/powerpoint/2010/main" val="37496264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orld map">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0665"/>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870"/>
            <a:ext cx="12192000" cy="6862379"/>
          </a:xfrm>
          <a:prstGeom prst="rect">
            <a:avLst/>
          </a:prstGeom>
        </p:spPr>
      </p:pic>
      <p:grpSp>
        <p:nvGrpSpPr>
          <p:cNvPr id="9" name="Group 8"/>
          <p:cNvGrpSpPr/>
          <p:nvPr userDrawn="1"/>
        </p:nvGrpSpPr>
        <p:grpSpPr>
          <a:xfrm>
            <a:off x="1971855" y="2382421"/>
            <a:ext cx="8019548" cy="3257247"/>
            <a:chOff x="1282700" y="1860550"/>
            <a:chExt cx="9169400" cy="3724275"/>
          </a:xfrm>
          <a:solidFill>
            <a:schemeClr val="bg1"/>
          </a:solidFill>
        </p:grpSpPr>
        <p:sp>
          <p:nvSpPr>
            <p:cNvPr id="10" name="Rectangle 9"/>
            <p:cNvSpPr/>
            <p:nvPr/>
          </p:nvSpPr>
          <p:spPr>
            <a:xfrm>
              <a:off x="1282700" y="33305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65250" y="3394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92350" y="2406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98700" y="24892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276475" y="27654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317750" y="28321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390775" y="29273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498725" y="28067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597150" y="22733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746375" y="27082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597150" y="29114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647950" y="29781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003550" y="30226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254375" y="26574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463925" y="25400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619500" y="2632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711575" y="25717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514725" y="27400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13125" y="34766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940175" y="35242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971925" y="36131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410200" y="21780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581650" y="20510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511800" y="20923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492750" y="2152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562600" y="2152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492750" y="22288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562600" y="22479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384800" y="26987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765800" y="2632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45175" y="22447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908675" y="22987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870575" y="21685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934075" y="19558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153150" y="19208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356350" y="18605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067425" y="22193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203950" y="22193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035675" y="23336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026150" y="2406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127750" y="2406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635750" y="21018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016625" y="2632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381750" y="26987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877050" y="33305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7032625" y="32194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7099300" y="3295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7137400" y="33877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7121525" y="47085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556375" y="48672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432550" y="4791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407150" y="4946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6203950" y="51784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8261350" y="34131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801100" y="27241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9045575" y="2632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874125" y="27495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8963025" y="27336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8562975" y="2914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8378825" y="29368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8439150" y="30035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702675" y="30289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8937625" y="28543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9118600" y="28162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9096375" y="29495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8937625" y="30035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8937625" y="30734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8858250" y="30289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8489950" y="3168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8607425" y="32924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8632825" y="3394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8753475" y="33559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775700" y="32861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851900" y="32353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9601200" y="35877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950325" y="3521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988425" y="36226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9013825" y="37115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9067800" y="37973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8575675" y="37115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8394700" y="38830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8451850" y="39528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8562975" y="42640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8801100" y="51022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9242425" y="45402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9401175" y="5172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9839325" y="4946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9820275" y="51022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9810750" y="51879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9534525" y="53244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10363200" y="53371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0328275" y="54165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10401300" y="54737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10277475" y="55340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Title 1"/>
          <p:cNvSpPr>
            <a:spLocks noGrp="1"/>
          </p:cNvSpPr>
          <p:nvPr>
            <p:ph type="title" hasCustomPrompt="1"/>
          </p:nvPr>
        </p:nvSpPr>
        <p:spPr>
          <a:xfrm>
            <a:off x="377825" y="301627"/>
            <a:ext cx="8416925" cy="817070"/>
          </a:xfr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OUR GLOBAL REACH</a:t>
            </a:r>
          </a:p>
        </p:txBody>
      </p:sp>
      <p:pic>
        <p:nvPicPr>
          <p:cNvPr id="105" name="Picture 10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0800000" flipH="1" flipV="1">
            <a:off x="10487242" y="365127"/>
            <a:ext cx="1326565" cy="558993"/>
          </a:xfrm>
          <a:prstGeom prst="rect">
            <a:avLst/>
          </a:prstGeom>
        </p:spPr>
      </p:pic>
    </p:spTree>
    <p:extLst>
      <p:ext uri="{BB962C8B-B14F-4D97-AF65-F5344CB8AC3E}">
        <p14:creationId xmlns:p14="http://schemas.microsoft.com/office/powerpoint/2010/main" val="286008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par>
                                <p:cTn id="8" presetID="22" presetClass="entr" presetSubtype="8"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urope Map + Stats">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57246" t="24643" r="7004" b="18525"/>
          <a:stretch/>
        </p:blipFill>
        <p:spPr>
          <a:xfrm>
            <a:off x="6979444" y="1690689"/>
            <a:ext cx="4358586" cy="3899094"/>
          </a:xfrm>
          <a:prstGeom prst="rect">
            <a:avLst/>
          </a:prstGeom>
        </p:spPr>
      </p:pic>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57246" t="29149" r="7705" b="18544"/>
          <a:stretch/>
        </p:blipFill>
        <p:spPr>
          <a:xfrm>
            <a:off x="6979444" y="2000251"/>
            <a:ext cx="4273180" cy="3589532"/>
          </a:xfrm>
          <a:prstGeom prst="rect">
            <a:avLst/>
          </a:prstGeom>
        </p:spPr>
      </p:pic>
      <p:sp>
        <p:nvSpPr>
          <p:cNvPr id="24" name="Text Placeholder 8"/>
          <p:cNvSpPr>
            <a:spLocks noGrp="1"/>
          </p:cNvSpPr>
          <p:nvPr userDrawn="1">
            <p:ph type="body" sz="quarter" idx="11" hasCustomPrompt="1"/>
          </p:nvPr>
        </p:nvSpPr>
        <p:spPr>
          <a:xfrm>
            <a:off x="378192" y="1819275"/>
            <a:ext cx="3733800" cy="2015878"/>
          </a:xfrm>
        </p:spPr>
        <p:txBody>
          <a:bodyPr/>
          <a:lstStyle>
            <a:lvl1pPr marL="0" indent="0">
              <a:lnSpc>
                <a:spcPts val="15000"/>
              </a:lnSpc>
              <a:spcBef>
                <a:spcPts val="0"/>
              </a:spcBef>
              <a:buNone/>
              <a:defRPr sz="15000">
                <a:solidFill>
                  <a:schemeClr val="bg1"/>
                </a:solidFill>
              </a:defRPr>
            </a:lvl1pPr>
          </a:lstStyle>
          <a:p>
            <a:pPr lvl="0"/>
            <a:r>
              <a:rPr lang="en-US"/>
              <a:t>00</a:t>
            </a:r>
          </a:p>
        </p:txBody>
      </p:sp>
      <p:sp>
        <p:nvSpPr>
          <p:cNvPr id="25" name="Text Placeholder 8"/>
          <p:cNvSpPr>
            <a:spLocks noGrp="1"/>
          </p:cNvSpPr>
          <p:nvPr userDrawn="1">
            <p:ph type="body" sz="quarter" idx="12" hasCustomPrompt="1"/>
          </p:nvPr>
        </p:nvSpPr>
        <p:spPr>
          <a:xfrm>
            <a:off x="378192" y="3632021"/>
            <a:ext cx="3733800"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26" name="Text Placeholder 8"/>
          <p:cNvSpPr>
            <a:spLocks noGrp="1"/>
          </p:cNvSpPr>
          <p:nvPr userDrawn="1">
            <p:ph type="body" sz="quarter" idx="17" hasCustomPrompt="1"/>
          </p:nvPr>
        </p:nvSpPr>
        <p:spPr>
          <a:xfrm>
            <a:off x="378192" y="5338966"/>
            <a:ext cx="2215357"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27" name="Text Placeholder 8"/>
          <p:cNvSpPr>
            <a:spLocks noGrp="1"/>
          </p:cNvSpPr>
          <p:nvPr userDrawn="1">
            <p:ph type="body" sz="quarter" idx="18" hasCustomPrompt="1"/>
          </p:nvPr>
        </p:nvSpPr>
        <p:spPr>
          <a:xfrm>
            <a:off x="378192" y="4507646"/>
            <a:ext cx="2215357" cy="831320"/>
          </a:xfrm>
        </p:spPr>
        <p:txBody>
          <a:bodyPr>
            <a:normAutofit/>
          </a:bodyPr>
          <a:lstStyle>
            <a:lvl1pPr marL="0" indent="0">
              <a:lnSpc>
                <a:spcPts val="5400"/>
              </a:lnSpc>
              <a:spcBef>
                <a:spcPts val="0"/>
              </a:spcBef>
              <a:buNone/>
              <a:defRPr sz="5400">
                <a:solidFill>
                  <a:schemeClr val="bg1"/>
                </a:solidFill>
              </a:defRPr>
            </a:lvl1pPr>
          </a:lstStyle>
          <a:p>
            <a:pPr lvl="0"/>
            <a:r>
              <a:rPr lang="en-US"/>
              <a:t>00</a:t>
            </a:r>
          </a:p>
        </p:txBody>
      </p:sp>
      <p:sp>
        <p:nvSpPr>
          <p:cNvPr id="28" name="Text Placeholder 8"/>
          <p:cNvSpPr>
            <a:spLocks noGrp="1"/>
          </p:cNvSpPr>
          <p:nvPr userDrawn="1">
            <p:ph type="body" sz="quarter" idx="19" hasCustomPrompt="1"/>
          </p:nvPr>
        </p:nvSpPr>
        <p:spPr>
          <a:xfrm>
            <a:off x="2962860" y="5338966"/>
            <a:ext cx="2215357"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29" name="Text Placeholder 8"/>
          <p:cNvSpPr>
            <a:spLocks noGrp="1"/>
          </p:cNvSpPr>
          <p:nvPr userDrawn="1">
            <p:ph type="body" sz="quarter" idx="20" hasCustomPrompt="1"/>
          </p:nvPr>
        </p:nvSpPr>
        <p:spPr>
          <a:xfrm>
            <a:off x="2962860" y="4507646"/>
            <a:ext cx="2215357" cy="831320"/>
          </a:xfrm>
        </p:spPr>
        <p:txBody>
          <a:bodyPr>
            <a:normAutofit/>
          </a:bodyPr>
          <a:lstStyle>
            <a:lvl1pPr marL="0" indent="0">
              <a:lnSpc>
                <a:spcPts val="5400"/>
              </a:lnSpc>
              <a:spcBef>
                <a:spcPts val="0"/>
              </a:spcBef>
              <a:buNone/>
              <a:defRPr sz="5400">
                <a:solidFill>
                  <a:schemeClr val="bg1"/>
                </a:solidFill>
              </a:defRPr>
            </a:lvl1pPr>
          </a:lstStyle>
          <a:p>
            <a:pPr lvl="0"/>
            <a:r>
              <a:rPr lang="en-US"/>
              <a:t>00</a:t>
            </a:r>
          </a:p>
        </p:txBody>
      </p:sp>
      <p:sp>
        <p:nvSpPr>
          <p:cNvPr id="30" name="Text Placeholder 8"/>
          <p:cNvSpPr>
            <a:spLocks noGrp="1"/>
          </p:cNvSpPr>
          <p:nvPr userDrawn="1">
            <p:ph type="body" sz="quarter" idx="21" hasCustomPrompt="1"/>
          </p:nvPr>
        </p:nvSpPr>
        <p:spPr>
          <a:xfrm>
            <a:off x="5547528" y="5338966"/>
            <a:ext cx="2215357"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31" name="Text Placeholder 8"/>
          <p:cNvSpPr>
            <a:spLocks noGrp="1"/>
          </p:cNvSpPr>
          <p:nvPr userDrawn="1">
            <p:ph type="body" sz="quarter" idx="22" hasCustomPrompt="1"/>
          </p:nvPr>
        </p:nvSpPr>
        <p:spPr>
          <a:xfrm>
            <a:off x="5547528" y="4507646"/>
            <a:ext cx="2215357" cy="831320"/>
          </a:xfrm>
        </p:spPr>
        <p:txBody>
          <a:bodyPr>
            <a:normAutofit/>
          </a:bodyPr>
          <a:lstStyle>
            <a:lvl1pPr marL="0" indent="0">
              <a:lnSpc>
                <a:spcPts val="5400"/>
              </a:lnSpc>
              <a:spcBef>
                <a:spcPts val="0"/>
              </a:spcBef>
              <a:buNone/>
              <a:defRPr sz="5400">
                <a:solidFill>
                  <a:schemeClr val="bg1"/>
                </a:solidFill>
              </a:defRPr>
            </a:lvl1pPr>
          </a:lstStyle>
          <a:p>
            <a:pPr lvl="0"/>
            <a:r>
              <a:rPr lang="en-US"/>
              <a:t>00</a:t>
            </a:r>
          </a:p>
        </p:txBody>
      </p:sp>
      <p:grpSp>
        <p:nvGrpSpPr>
          <p:cNvPr id="9" name="Group 8"/>
          <p:cNvGrpSpPr/>
          <p:nvPr userDrawn="1"/>
        </p:nvGrpSpPr>
        <p:grpSpPr>
          <a:xfrm>
            <a:off x="7208210" y="3104388"/>
            <a:ext cx="3043552" cy="1727418"/>
            <a:chOff x="11766870" y="3805090"/>
            <a:chExt cx="3043552" cy="1727418"/>
          </a:xfrm>
          <a:solidFill>
            <a:schemeClr val="bg1"/>
          </a:solidFill>
        </p:grpSpPr>
        <p:sp>
          <p:nvSpPr>
            <p:cNvPr id="45" name="Rectangle 44"/>
            <p:cNvSpPr/>
            <p:nvPr userDrawn="1"/>
          </p:nvSpPr>
          <p:spPr>
            <a:xfrm>
              <a:off x="12644832" y="4801659"/>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12941693" y="4713158"/>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12732524" y="4638846"/>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a:off x="13323479" y="49629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12757924" y="4763958"/>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userDrawn="1"/>
          </p:nvSpPr>
          <p:spPr>
            <a:xfrm>
              <a:off x="13578280" y="3977303"/>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13559839" y="4476328"/>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a:off x="14600459" y="4011329"/>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userDrawn="1"/>
          </p:nvSpPr>
          <p:spPr>
            <a:xfrm>
              <a:off x="11766870" y="5256104"/>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userDrawn="1"/>
          </p:nvSpPr>
          <p:spPr>
            <a:xfrm>
              <a:off x="12916293" y="4476708"/>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userDrawn="1"/>
          </p:nvSpPr>
          <p:spPr>
            <a:xfrm>
              <a:off x="13925503" y="380509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userDrawn="1"/>
          </p:nvSpPr>
          <p:spPr>
            <a:xfrm>
              <a:off x="12321545" y="42292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userDrawn="1"/>
          </p:nvSpPr>
          <p:spPr>
            <a:xfrm>
              <a:off x="14759622" y="5429953"/>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userDrawn="1"/>
          </p:nvSpPr>
          <p:spPr>
            <a:xfrm>
              <a:off x="12270745" y="5456308"/>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userDrawn="1"/>
          </p:nvSpPr>
          <p:spPr>
            <a:xfrm>
              <a:off x="13272679" y="5481708"/>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userDrawn="1"/>
          </p:nvSpPr>
          <p:spPr>
            <a:xfrm>
              <a:off x="13585239" y="4898847"/>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userDrawn="1"/>
          </p:nvSpPr>
          <p:spPr>
            <a:xfrm>
              <a:off x="13411590" y="4801659"/>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itle 1"/>
          <p:cNvSpPr>
            <a:spLocks noGrp="1"/>
          </p:cNvSpPr>
          <p:nvPr>
            <p:ph type="title" hasCustomPrompt="1"/>
          </p:nvPr>
        </p:nvSpPr>
        <p:spPr>
          <a:xfrm>
            <a:off x="377825" y="301627"/>
            <a:ext cx="8416925" cy="809756"/>
          </a:xfr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Europe</a:t>
            </a:r>
          </a:p>
        </p:txBody>
      </p:sp>
      <p:pic>
        <p:nvPicPr>
          <p:cNvPr id="34" name="Picture 3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0800000" flipH="1" flipV="1">
            <a:off x="10487242" y="365127"/>
            <a:ext cx="1326565" cy="558993"/>
          </a:xfrm>
          <a:prstGeom prst="rect">
            <a:avLst/>
          </a:prstGeom>
        </p:spPr>
      </p:pic>
    </p:spTree>
    <p:extLst>
      <p:ext uri="{BB962C8B-B14F-4D97-AF65-F5344CB8AC3E}">
        <p14:creationId xmlns:p14="http://schemas.microsoft.com/office/powerpoint/2010/main" val="62351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par>
                                <p:cTn id="8" presetID="22" presetClass="entr" presetSubtype="8"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UK Map + Stats">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58952" t="14598" r="5589" b="13193"/>
          <a:stretch/>
        </p:blipFill>
        <p:spPr>
          <a:xfrm>
            <a:off x="7187452" y="1001806"/>
            <a:ext cx="4323229" cy="4955241"/>
          </a:xfrm>
          <a:prstGeom prst="rect">
            <a:avLst/>
          </a:prstGeom>
        </p:spPr>
      </p:pic>
      <p:pic>
        <p:nvPicPr>
          <p:cNvPr id="5" name="Picture 4"/>
          <p:cNvPicPr>
            <a:picLocks noChangeAspect="1"/>
          </p:cNvPicPr>
          <p:nvPr userDrawn="1"/>
        </p:nvPicPr>
        <p:blipFill rotWithShape="1">
          <a:blip r:embed="rId3">
            <a:extLst>
              <a:ext uri="{28A0092B-C50C-407E-A947-70E740481C1C}">
                <a14:useLocalDpi xmlns:a14="http://schemas.microsoft.com/office/drawing/2010/main" val="0"/>
              </a:ext>
            </a:extLst>
          </a:blip>
          <a:srcRect l="58952" t="14602" r="5589" b="13171"/>
          <a:stretch/>
        </p:blipFill>
        <p:spPr>
          <a:xfrm>
            <a:off x="7187452" y="1001806"/>
            <a:ext cx="4323229" cy="4955241"/>
          </a:xfrm>
          <a:prstGeom prst="rect">
            <a:avLst/>
          </a:prstGeom>
        </p:spPr>
      </p:pic>
      <p:grpSp>
        <p:nvGrpSpPr>
          <p:cNvPr id="7" name="Group 6"/>
          <p:cNvGrpSpPr/>
          <p:nvPr userDrawn="1"/>
        </p:nvGrpSpPr>
        <p:grpSpPr>
          <a:xfrm>
            <a:off x="9819403" y="3378200"/>
            <a:ext cx="806450" cy="1863725"/>
            <a:chOff x="10104325" y="3378200"/>
            <a:chExt cx="806450" cy="1863725"/>
          </a:xfrm>
          <a:solidFill>
            <a:schemeClr val="bg1"/>
          </a:solidFill>
        </p:grpSpPr>
        <p:sp>
          <p:nvSpPr>
            <p:cNvPr id="9" name="Rectangle 8"/>
            <p:cNvSpPr/>
            <p:nvPr/>
          </p:nvSpPr>
          <p:spPr>
            <a:xfrm>
              <a:off x="10371025" y="33782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231325" y="40036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371740" y="38989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494850" y="4029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721364" y="40798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737357" y="39243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459925" y="45466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0104325" y="49974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567875" y="49784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0859975" y="51911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 Placeholder 8"/>
          <p:cNvSpPr>
            <a:spLocks noGrp="1"/>
          </p:cNvSpPr>
          <p:nvPr>
            <p:ph type="body" sz="quarter" idx="11" hasCustomPrompt="1"/>
          </p:nvPr>
        </p:nvSpPr>
        <p:spPr>
          <a:xfrm>
            <a:off x="378192" y="1819275"/>
            <a:ext cx="3733800" cy="2015878"/>
          </a:xfrm>
        </p:spPr>
        <p:txBody>
          <a:bodyPr/>
          <a:lstStyle>
            <a:lvl1pPr marL="0" indent="0">
              <a:lnSpc>
                <a:spcPts val="15000"/>
              </a:lnSpc>
              <a:spcBef>
                <a:spcPts val="0"/>
              </a:spcBef>
              <a:buNone/>
              <a:defRPr sz="15000">
                <a:solidFill>
                  <a:schemeClr val="bg1"/>
                </a:solidFill>
              </a:defRPr>
            </a:lvl1pPr>
          </a:lstStyle>
          <a:p>
            <a:pPr lvl="0"/>
            <a:r>
              <a:rPr lang="en-US"/>
              <a:t>00</a:t>
            </a:r>
          </a:p>
        </p:txBody>
      </p:sp>
      <p:sp>
        <p:nvSpPr>
          <p:cNvPr id="25" name="Text Placeholder 8"/>
          <p:cNvSpPr>
            <a:spLocks noGrp="1"/>
          </p:cNvSpPr>
          <p:nvPr>
            <p:ph type="body" sz="quarter" idx="12" hasCustomPrompt="1"/>
          </p:nvPr>
        </p:nvSpPr>
        <p:spPr>
          <a:xfrm>
            <a:off x="378192" y="3632021"/>
            <a:ext cx="3733800"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26" name="Text Placeholder 8"/>
          <p:cNvSpPr>
            <a:spLocks noGrp="1"/>
          </p:cNvSpPr>
          <p:nvPr>
            <p:ph type="body" sz="quarter" idx="17" hasCustomPrompt="1"/>
          </p:nvPr>
        </p:nvSpPr>
        <p:spPr>
          <a:xfrm>
            <a:off x="378192" y="5338966"/>
            <a:ext cx="2215357"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27" name="Text Placeholder 8"/>
          <p:cNvSpPr>
            <a:spLocks noGrp="1"/>
          </p:cNvSpPr>
          <p:nvPr>
            <p:ph type="body" sz="quarter" idx="18" hasCustomPrompt="1"/>
          </p:nvPr>
        </p:nvSpPr>
        <p:spPr>
          <a:xfrm>
            <a:off x="378192" y="4507646"/>
            <a:ext cx="2215357" cy="831320"/>
          </a:xfrm>
        </p:spPr>
        <p:txBody>
          <a:bodyPr>
            <a:normAutofit/>
          </a:bodyPr>
          <a:lstStyle>
            <a:lvl1pPr marL="0" indent="0">
              <a:lnSpc>
                <a:spcPts val="5400"/>
              </a:lnSpc>
              <a:spcBef>
                <a:spcPts val="0"/>
              </a:spcBef>
              <a:buNone/>
              <a:defRPr sz="5400">
                <a:solidFill>
                  <a:schemeClr val="bg1"/>
                </a:solidFill>
              </a:defRPr>
            </a:lvl1pPr>
          </a:lstStyle>
          <a:p>
            <a:pPr lvl="0"/>
            <a:r>
              <a:rPr lang="en-US"/>
              <a:t>00</a:t>
            </a:r>
          </a:p>
        </p:txBody>
      </p:sp>
      <p:sp>
        <p:nvSpPr>
          <p:cNvPr id="28" name="Text Placeholder 8"/>
          <p:cNvSpPr>
            <a:spLocks noGrp="1"/>
          </p:cNvSpPr>
          <p:nvPr>
            <p:ph type="body" sz="quarter" idx="19" hasCustomPrompt="1"/>
          </p:nvPr>
        </p:nvSpPr>
        <p:spPr>
          <a:xfrm>
            <a:off x="2962860" y="5338966"/>
            <a:ext cx="2215357"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29" name="Text Placeholder 8"/>
          <p:cNvSpPr>
            <a:spLocks noGrp="1"/>
          </p:cNvSpPr>
          <p:nvPr>
            <p:ph type="body" sz="quarter" idx="20" hasCustomPrompt="1"/>
          </p:nvPr>
        </p:nvSpPr>
        <p:spPr>
          <a:xfrm>
            <a:off x="2962860" y="4507646"/>
            <a:ext cx="2215357" cy="831320"/>
          </a:xfrm>
        </p:spPr>
        <p:txBody>
          <a:bodyPr>
            <a:normAutofit/>
          </a:bodyPr>
          <a:lstStyle>
            <a:lvl1pPr marL="0" indent="0">
              <a:lnSpc>
                <a:spcPts val="5400"/>
              </a:lnSpc>
              <a:spcBef>
                <a:spcPts val="0"/>
              </a:spcBef>
              <a:buNone/>
              <a:defRPr sz="5400">
                <a:solidFill>
                  <a:schemeClr val="bg1"/>
                </a:solidFill>
              </a:defRPr>
            </a:lvl1pPr>
          </a:lstStyle>
          <a:p>
            <a:pPr lvl="0"/>
            <a:r>
              <a:rPr lang="en-US"/>
              <a:t>00</a:t>
            </a:r>
          </a:p>
        </p:txBody>
      </p:sp>
      <p:sp>
        <p:nvSpPr>
          <p:cNvPr id="30" name="Text Placeholder 8"/>
          <p:cNvSpPr>
            <a:spLocks noGrp="1"/>
          </p:cNvSpPr>
          <p:nvPr>
            <p:ph type="body" sz="quarter" idx="21" hasCustomPrompt="1"/>
          </p:nvPr>
        </p:nvSpPr>
        <p:spPr>
          <a:xfrm>
            <a:off x="5547528" y="5338966"/>
            <a:ext cx="2215357"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31" name="Text Placeholder 8"/>
          <p:cNvSpPr>
            <a:spLocks noGrp="1"/>
          </p:cNvSpPr>
          <p:nvPr>
            <p:ph type="body" sz="quarter" idx="22" hasCustomPrompt="1"/>
          </p:nvPr>
        </p:nvSpPr>
        <p:spPr>
          <a:xfrm>
            <a:off x="5547528" y="4507646"/>
            <a:ext cx="2215357" cy="831320"/>
          </a:xfrm>
        </p:spPr>
        <p:txBody>
          <a:bodyPr>
            <a:normAutofit/>
          </a:bodyPr>
          <a:lstStyle>
            <a:lvl1pPr marL="0" indent="0">
              <a:lnSpc>
                <a:spcPts val="5400"/>
              </a:lnSpc>
              <a:spcBef>
                <a:spcPts val="0"/>
              </a:spcBef>
              <a:buNone/>
              <a:defRPr sz="5400">
                <a:solidFill>
                  <a:schemeClr val="bg1"/>
                </a:solidFill>
              </a:defRPr>
            </a:lvl1pPr>
          </a:lstStyle>
          <a:p>
            <a:pPr lvl="0"/>
            <a:r>
              <a:rPr lang="en-US"/>
              <a:t>00</a:t>
            </a:r>
          </a:p>
        </p:txBody>
      </p:sp>
      <p:sp>
        <p:nvSpPr>
          <p:cNvPr id="35" name="Title 1"/>
          <p:cNvSpPr>
            <a:spLocks noGrp="1"/>
          </p:cNvSpPr>
          <p:nvPr>
            <p:ph type="title" hasCustomPrompt="1"/>
          </p:nvPr>
        </p:nvSpPr>
        <p:spPr>
          <a:xfrm>
            <a:off x="377825" y="301627"/>
            <a:ext cx="8416925" cy="809756"/>
          </a:xfr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United kingdom</a:t>
            </a:r>
          </a:p>
        </p:txBody>
      </p:sp>
      <p:pic>
        <p:nvPicPr>
          <p:cNvPr id="32" name="Picture 3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0800000" flipH="1" flipV="1">
            <a:off x="10487242" y="365127"/>
            <a:ext cx="1326565" cy="558993"/>
          </a:xfrm>
          <a:prstGeom prst="rect">
            <a:avLst/>
          </a:prstGeom>
        </p:spPr>
      </p:pic>
    </p:spTree>
    <p:extLst>
      <p:ext uri="{BB962C8B-B14F-4D97-AF65-F5344CB8AC3E}">
        <p14:creationId xmlns:p14="http://schemas.microsoft.com/office/powerpoint/2010/main" val="324339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22" presetClass="entr" presetSubtype="1" fill="hold"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000"/>
                                        <p:tgtEl>
                                          <p:spTgt spid="5"/>
                                        </p:tgtEl>
                                      </p:cBhvr>
                                    </p:animEffect>
                                  </p:childTnLst>
                                </p:cTn>
                              </p:par>
                            </p:childTnLst>
                          </p:cTn>
                        </p:par>
                        <p:par>
                          <p:cTn id="11" fill="hold">
                            <p:stCondLst>
                              <p:cond delay="1500"/>
                            </p:stCondLst>
                            <p:childTnLst>
                              <p:par>
                                <p:cTn id="12" presetID="10" presetClass="entr" presetSubtype="0" fill="hold" nodeType="afterEffect">
                                  <p:stCondLst>
                                    <p:cond delay="5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losing slide animation ">
    <p:spTree>
      <p:nvGrpSpPr>
        <p:cNvPr id="1" name=""/>
        <p:cNvGrpSpPr/>
        <p:nvPr/>
      </p:nvGrpSpPr>
      <p:grpSpPr>
        <a:xfrm>
          <a:off x="0" y="0"/>
          <a:ext cx="0" cy="0"/>
          <a:chOff x="0" y="0"/>
          <a:chExt cx="0" cy="0"/>
        </a:xfrm>
      </p:grpSpPr>
      <p:cxnSp>
        <p:nvCxnSpPr>
          <p:cNvPr id="2" name="Straight Connector 1"/>
          <p:cNvCxnSpPr/>
          <p:nvPr userDrawn="1"/>
        </p:nvCxnSpPr>
        <p:spPr>
          <a:xfrm>
            <a:off x="4336647" y="2605388"/>
            <a:ext cx="0" cy="192084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userDrawn="1"/>
        </p:nvCxnSpPr>
        <p:spPr>
          <a:xfrm>
            <a:off x="5803497" y="2605388"/>
            <a:ext cx="0" cy="192084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5914622" y="2772341"/>
            <a:ext cx="0" cy="162877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5597122" y="3188266"/>
            <a:ext cx="0" cy="69532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3022" y="3188266"/>
            <a:ext cx="0" cy="69532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127097" y="2832666"/>
            <a:ext cx="38457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127097" y="4315391"/>
            <a:ext cx="38457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422372" y="3778816"/>
            <a:ext cx="128587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422372" y="3327966"/>
            <a:ext cx="128587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5841597" y="3283516"/>
            <a:ext cx="21312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5841597" y="3347016"/>
            <a:ext cx="21312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5841597" y="3797866"/>
            <a:ext cx="21312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5841597" y="3861366"/>
            <a:ext cx="21312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a:off x="0" y="0"/>
            <a:ext cx="12192000" cy="6858000"/>
            <a:chOff x="0" y="0"/>
            <a:chExt cx="12192000" cy="6858000"/>
          </a:xfrm>
        </p:grpSpPr>
        <p:sp>
          <p:nvSpPr>
            <p:cNvPr id="16" name="Rectangle 15"/>
            <p:cNvSpPr/>
            <p:nvPr userDrawn="1"/>
          </p:nvSpPr>
          <p:spPr>
            <a:xfrm>
              <a:off x="0" y="0"/>
              <a:ext cx="12192000" cy="6858000"/>
            </a:xfrm>
            <a:prstGeom prst="rect">
              <a:avLst/>
            </a:prstGeom>
            <a:gradFill flip="none" rotWithShape="1">
              <a:gsLst>
                <a:gs pos="0">
                  <a:srgbClr val="000000"/>
                </a:gs>
                <a:gs pos="100000">
                  <a:srgbClr val="00245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a:t> </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flipV="1">
              <a:off x="4336647" y="2832666"/>
              <a:ext cx="3536490" cy="1490220"/>
            </a:xfrm>
            <a:prstGeom prst="rect">
              <a:avLst/>
            </a:prstGeom>
          </p:spPr>
        </p:pic>
      </p:grpSp>
    </p:spTree>
    <p:extLst>
      <p:ext uri="{BB962C8B-B14F-4D97-AF65-F5344CB8AC3E}">
        <p14:creationId xmlns:p14="http://schemas.microsoft.com/office/powerpoint/2010/main" val="51995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100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nodeType="withEffect">
                                  <p:stCondLst>
                                    <p:cond delay="100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22" presetClass="entr" presetSubtype="4" fill="hold" nodeType="withEffect">
                                  <p:stCondLst>
                                    <p:cond delay="100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par>
                                <p:cTn id="17" presetID="22" presetClass="entr" presetSubtype="4" fill="hold" nodeType="withEffect">
                                  <p:stCondLst>
                                    <p:cond delay="10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8" fill="hold" nodeType="withEffect">
                                  <p:stCondLst>
                                    <p:cond delay="100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par>
                                <p:cTn id="23" presetID="22" presetClass="entr" presetSubtype="4" fill="hold"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nodeType="withEffect">
                                  <p:stCondLst>
                                    <p:cond delay="100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par>
                                <p:cTn id="29" presetID="22" presetClass="entr" presetSubtype="8" fill="hold" nodeType="withEffect">
                                  <p:stCondLst>
                                    <p:cond delay="100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par>
                                <p:cTn id="32" presetID="22" presetClass="entr" presetSubtype="8" fill="hold" nodeType="withEffect">
                                  <p:stCondLst>
                                    <p:cond delay="100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par>
                                <p:cTn id="35" presetID="22" presetClass="entr" presetSubtype="8" fill="hold" nodeType="withEffect">
                                  <p:stCondLst>
                                    <p:cond delay="100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par>
                                <p:cTn id="38" presetID="22" presetClass="entr" presetSubtype="4" fill="hold" nodeType="withEffect">
                                  <p:stCondLst>
                                    <p:cond delay="1000"/>
                                  </p:stCondLst>
                                  <p:childTnLst>
                                    <p:set>
                                      <p:cBhvr>
                                        <p:cTn id="39" dur="1" fill="hold">
                                          <p:stCondLst>
                                            <p:cond delay="0"/>
                                          </p:stCondLst>
                                        </p:cTn>
                                        <p:tgtEl>
                                          <p:spTgt spid="4"/>
                                        </p:tgtEl>
                                        <p:attrNameLst>
                                          <p:attrName>style.visibility</p:attrName>
                                        </p:attrNameLst>
                                      </p:cBhvr>
                                      <p:to>
                                        <p:strVal val="visible"/>
                                      </p:to>
                                    </p:set>
                                    <p:animEffect transition="in" filter="wipe(down)">
                                      <p:cBhvr>
                                        <p:cTn id="40" dur="500"/>
                                        <p:tgtEl>
                                          <p:spTgt spid="4"/>
                                        </p:tgtEl>
                                      </p:cBhvr>
                                    </p:animEffect>
                                  </p:childTnLst>
                                </p:cTn>
                              </p:par>
                              <p:par>
                                <p:cTn id="41" presetID="22" presetClass="entr" presetSubtype="4" fill="hold" nodeType="withEffect">
                                  <p:stCondLst>
                                    <p:cond delay="100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00"/>
                                        <p:tgtEl>
                                          <p:spTgt spid="4"/>
                                        </p:tgtEl>
                                      </p:cBhvr>
                                    </p:animEffect>
                                  </p:childTnLst>
                                </p:cTn>
                              </p:par>
                              <p:par>
                                <p:cTn id="44" presetID="22" presetClass="entr" presetSubtype="8" fill="hold" nodeType="withEffect">
                                  <p:stCondLst>
                                    <p:cond delay="100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500"/>
                                        <p:tgtEl>
                                          <p:spTgt spid="14"/>
                                        </p:tgtEl>
                                      </p:cBhvr>
                                    </p:animEffect>
                                  </p:childTnLst>
                                </p:cTn>
                              </p:par>
                            </p:childTnLst>
                          </p:cTn>
                        </p:par>
                        <p:par>
                          <p:cTn id="47" fill="hold">
                            <p:stCondLst>
                              <p:cond delay="1500"/>
                            </p:stCondLst>
                            <p:childTnLst>
                              <p:par>
                                <p:cTn id="48" presetID="10" presetClass="entr" presetSubtype="0" fill="hold"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600"/>
                                        <p:tgtEl>
                                          <p:spTgt spid="17"/>
                                        </p:tgtEl>
                                      </p:cBhvr>
                                    </p:animEffect>
                                  </p:childTnLst>
                                </p:cTn>
                              </p:par>
                              <p:par>
                                <p:cTn id="51" presetID="10" presetClass="exit" presetSubtype="0" fill="hold" nodeType="withEffect">
                                  <p:stCondLst>
                                    <p:cond delay="0"/>
                                  </p:stCondLst>
                                  <p:childTnLst>
                                    <p:animEffect transition="out" filter="fade">
                                      <p:cBhvr>
                                        <p:cTn id="52" dur="600"/>
                                        <p:tgtEl>
                                          <p:spTgt spid="2"/>
                                        </p:tgtEl>
                                      </p:cBhvr>
                                    </p:animEffect>
                                    <p:set>
                                      <p:cBhvr>
                                        <p:cTn id="53" dur="1" fill="hold">
                                          <p:stCondLst>
                                            <p:cond delay="599"/>
                                          </p:stCondLst>
                                        </p:cTn>
                                        <p:tgtEl>
                                          <p:spTgt spid="2"/>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600"/>
                                        <p:tgtEl>
                                          <p:spTgt spid="3"/>
                                        </p:tgtEl>
                                      </p:cBhvr>
                                    </p:animEffect>
                                    <p:set>
                                      <p:cBhvr>
                                        <p:cTn id="56" dur="1" fill="hold">
                                          <p:stCondLst>
                                            <p:cond delay="599"/>
                                          </p:stCondLst>
                                        </p:cTn>
                                        <p:tgtEl>
                                          <p:spTgt spid="3"/>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600"/>
                                        <p:tgtEl>
                                          <p:spTgt spid="7"/>
                                        </p:tgtEl>
                                      </p:cBhvr>
                                    </p:animEffect>
                                    <p:set>
                                      <p:cBhvr>
                                        <p:cTn id="59" dur="1" fill="hold">
                                          <p:stCondLst>
                                            <p:cond delay="599"/>
                                          </p:stCondLst>
                                        </p:cTn>
                                        <p:tgtEl>
                                          <p:spTgt spid="7"/>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600"/>
                                        <p:tgtEl>
                                          <p:spTgt spid="8"/>
                                        </p:tgtEl>
                                      </p:cBhvr>
                                    </p:animEffect>
                                    <p:set>
                                      <p:cBhvr>
                                        <p:cTn id="62" dur="1" fill="hold">
                                          <p:stCondLst>
                                            <p:cond delay="599"/>
                                          </p:stCondLst>
                                        </p:cTn>
                                        <p:tgtEl>
                                          <p:spTgt spid="8"/>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600"/>
                                        <p:tgtEl>
                                          <p:spTgt spid="4"/>
                                        </p:tgtEl>
                                      </p:cBhvr>
                                    </p:animEffect>
                                    <p:set>
                                      <p:cBhvr>
                                        <p:cTn id="65" dur="1" fill="hold">
                                          <p:stCondLst>
                                            <p:cond delay="599"/>
                                          </p:stCondLst>
                                        </p:cTn>
                                        <p:tgtEl>
                                          <p:spTgt spid="4"/>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600"/>
                                        <p:tgtEl>
                                          <p:spTgt spid="6"/>
                                        </p:tgtEl>
                                      </p:cBhvr>
                                    </p:animEffect>
                                    <p:set>
                                      <p:cBhvr>
                                        <p:cTn id="68" dur="1" fill="hold">
                                          <p:stCondLst>
                                            <p:cond delay="599"/>
                                          </p:stCondLst>
                                        </p:cTn>
                                        <p:tgtEl>
                                          <p:spTgt spid="6"/>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600"/>
                                        <p:tgtEl>
                                          <p:spTgt spid="5"/>
                                        </p:tgtEl>
                                      </p:cBhvr>
                                    </p:animEffect>
                                    <p:set>
                                      <p:cBhvr>
                                        <p:cTn id="71" dur="1" fill="hold">
                                          <p:stCondLst>
                                            <p:cond delay="599"/>
                                          </p:stCondLst>
                                        </p:cTn>
                                        <p:tgtEl>
                                          <p:spTgt spid="5"/>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600"/>
                                        <p:tgtEl>
                                          <p:spTgt spid="10"/>
                                        </p:tgtEl>
                                      </p:cBhvr>
                                    </p:animEffect>
                                    <p:set>
                                      <p:cBhvr>
                                        <p:cTn id="74" dur="1" fill="hold">
                                          <p:stCondLst>
                                            <p:cond delay="599"/>
                                          </p:stCondLst>
                                        </p:cTn>
                                        <p:tgtEl>
                                          <p:spTgt spid="10"/>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600"/>
                                        <p:tgtEl>
                                          <p:spTgt spid="9"/>
                                        </p:tgtEl>
                                      </p:cBhvr>
                                    </p:animEffect>
                                    <p:set>
                                      <p:cBhvr>
                                        <p:cTn id="77" dur="1" fill="hold">
                                          <p:stCondLst>
                                            <p:cond delay="599"/>
                                          </p:stCondLst>
                                        </p:cTn>
                                        <p:tgtEl>
                                          <p:spTgt spid="9"/>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600"/>
                                        <p:tgtEl>
                                          <p:spTgt spid="11"/>
                                        </p:tgtEl>
                                      </p:cBhvr>
                                    </p:animEffect>
                                    <p:set>
                                      <p:cBhvr>
                                        <p:cTn id="80" dur="1" fill="hold">
                                          <p:stCondLst>
                                            <p:cond delay="599"/>
                                          </p:stCondLst>
                                        </p:cTn>
                                        <p:tgtEl>
                                          <p:spTgt spid="11"/>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600"/>
                                        <p:tgtEl>
                                          <p:spTgt spid="12"/>
                                        </p:tgtEl>
                                      </p:cBhvr>
                                    </p:animEffect>
                                    <p:set>
                                      <p:cBhvr>
                                        <p:cTn id="83" dur="1" fill="hold">
                                          <p:stCondLst>
                                            <p:cond delay="599"/>
                                          </p:stCondLst>
                                        </p:cTn>
                                        <p:tgtEl>
                                          <p:spTgt spid="12"/>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600"/>
                                        <p:tgtEl>
                                          <p:spTgt spid="13"/>
                                        </p:tgtEl>
                                      </p:cBhvr>
                                    </p:animEffect>
                                    <p:set>
                                      <p:cBhvr>
                                        <p:cTn id="86" dur="1" fill="hold">
                                          <p:stCondLst>
                                            <p:cond delay="599"/>
                                          </p:stCondLst>
                                        </p:cTn>
                                        <p:tgtEl>
                                          <p:spTgt spid="13"/>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600"/>
                                        <p:tgtEl>
                                          <p:spTgt spid="14"/>
                                        </p:tgtEl>
                                      </p:cBhvr>
                                    </p:animEffect>
                                    <p:set>
                                      <p:cBhvr>
                                        <p:cTn id="89" dur="1" fill="hold">
                                          <p:stCondLst>
                                            <p:cond delay="5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2459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E1F9A-3FB7-710F-20F8-2C1F7F5AC2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F4211E-1996-1FC8-3ABE-CF91C6A98A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1DEF7A-FCB9-4754-DF92-B96A6317EEE8}"/>
              </a:ext>
            </a:extLst>
          </p:cNvPr>
          <p:cNvSpPr>
            <a:spLocks noGrp="1"/>
          </p:cNvSpPr>
          <p:nvPr>
            <p:ph type="dt" sz="half" idx="10"/>
          </p:nvPr>
        </p:nvSpPr>
        <p:spPr/>
        <p:txBody>
          <a:bodyPr/>
          <a:lstStyle/>
          <a:p>
            <a:fld id="{F84F6DF2-7DD4-4FD0-B2B1-44A32083E9C7}" type="datetimeFigureOut">
              <a:rPr lang="en-GB" smtClean="0"/>
              <a:t>07/03/2023</a:t>
            </a:fld>
            <a:endParaRPr lang="en-GB"/>
          </a:p>
        </p:txBody>
      </p:sp>
      <p:sp>
        <p:nvSpPr>
          <p:cNvPr id="5" name="Footer Placeholder 4">
            <a:extLst>
              <a:ext uri="{FF2B5EF4-FFF2-40B4-BE49-F238E27FC236}">
                <a16:creationId xmlns:a16="http://schemas.microsoft.com/office/drawing/2014/main" id="{3469C458-B503-DE66-27E8-328EF53989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CB9961-93AB-1897-C70D-2A8079EEDF0F}"/>
              </a:ext>
            </a:extLst>
          </p:cNvPr>
          <p:cNvSpPr>
            <a:spLocks noGrp="1"/>
          </p:cNvSpPr>
          <p:nvPr>
            <p:ph type="sldNum" sz="quarter" idx="12"/>
          </p:nvPr>
        </p:nvSpPr>
        <p:spPr/>
        <p:txBody>
          <a:bodyPr/>
          <a:lstStyle/>
          <a:p>
            <a:fld id="{DE21C86B-4739-472E-81A0-F47A5C9DB12E}" type="slidenum">
              <a:rPr lang="en-GB" smtClean="0"/>
              <a:t>‹#›</a:t>
            </a:fld>
            <a:endParaRPr lang="en-GB"/>
          </a:p>
        </p:txBody>
      </p:sp>
    </p:spTree>
    <p:extLst>
      <p:ext uri="{BB962C8B-B14F-4D97-AF65-F5344CB8AC3E}">
        <p14:creationId xmlns:p14="http://schemas.microsoft.com/office/powerpoint/2010/main" val="10407253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Global Map + Stats">
    <p:spTree>
      <p:nvGrpSpPr>
        <p:cNvPr id="1" name=""/>
        <p:cNvGrpSpPr/>
        <p:nvPr/>
      </p:nvGrpSpPr>
      <p:grpSpPr>
        <a:xfrm>
          <a:off x="0" y="0"/>
          <a:ext cx="0" cy="0"/>
          <a:chOff x="0" y="0"/>
          <a:chExt cx="0" cy="0"/>
        </a:xfrm>
      </p:grpSpPr>
      <p:sp>
        <p:nvSpPr>
          <p:cNvPr id="24" name="Text Placeholder 8"/>
          <p:cNvSpPr>
            <a:spLocks noGrp="1"/>
          </p:cNvSpPr>
          <p:nvPr>
            <p:ph type="body" sz="quarter" idx="11" hasCustomPrompt="1"/>
          </p:nvPr>
        </p:nvSpPr>
        <p:spPr>
          <a:xfrm>
            <a:off x="378192" y="1819275"/>
            <a:ext cx="3733800" cy="2015878"/>
          </a:xfrm>
        </p:spPr>
        <p:txBody>
          <a:bodyPr/>
          <a:lstStyle>
            <a:lvl1pPr marL="0" indent="0">
              <a:lnSpc>
                <a:spcPts val="15000"/>
              </a:lnSpc>
              <a:spcBef>
                <a:spcPts val="0"/>
              </a:spcBef>
              <a:buNone/>
              <a:defRPr sz="15000">
                <a:solidFill>
                  <a:schemeClr val="bg1"/>
                </a:solidFill>
              </a:defRPr>
            </a:lvl1pPr>
          </a:lstStyle>
          <a:p>
            <a:pPr lvl="0"/>
            <a:r>
              <a:rPr lang="en-US"/>
              <a:t>00</a:t>
            </a:r>
          </a:p>
        </p:txBody>
      </p:sp>
      <p:sp>
        <p:nvSpPr>
          <p:cNvPr id="25" name="Text Placeholder 8"/>
          <p:cNvSpPr>
            <a:spLocks noGrp="1"/>
          </p:cNvSpPr>
          <p:nvPr>
            <p:ph type="body" sz="quarter" idx="12" hasCustomPrompt="1"/>
          </p:nvPr>
        </p:nvSpPr>
        <p:spPr>
          <a:xfrm>
            <a:off x="378192" y="3632021"/>
            <a:ext cx="3733800"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26" name="Text Placeholder 8"/>
          <p:cNvSpPr>
            <a:spLocks noGrp="1"/>
          </p:cNvSpPr>
          <p:nvPr>
            <p:ph type="body" sz="quarter" idx="17" hasCustomPrompt="1"/>
          </p:nvPr>
        </p:nvSpPr>
        <p:spPr>
          <a:xfrm>
            <a:off x="378192" y="5338966"/>
            <a:ext cx="2215357"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27" name="Text Placeholder 8"/>
          <p:cNvSpPr>
            <a:spLocks noGrp="1"/>
          </p:cNvSpPr>
          <p:nvPr>
            <p:ph type="body" sz="quarter" idx="18" hasCustomPrompt="1"/>
          </p:nvPr>
        </p:nvSpPr>
        <p:spPr>
          <a:xfrm>
            <a:off x="378192" y="4507646"/>
            <a:ext cx="2215357" cy="831320"/>
          </a:xfrm>
        </p:spPr>
        <p:txBody>
          <a:bodyPr>
            <a:normAutofit/>
          </a:bodyPr>
          <a:lstStyle>
            <a:lvl1pPr marL="0" indent="0">
              <a:lnSpc>
                <a:spcPts val="5400"/>
              </a:lnSpc>
              <a:spcBef>
                <a:spcPts val="0"/>
              </a:spcBef>
              <a:buNone/>
              <a:defRPr sz="5400">
                <a:solidFill>
                  <a:schemeClr val="bg1"/>
                </a:solidFill>
              </a:defRPr>
            </a:lvl1pPr>
          </a:lstStyle>
          <a:p>
            <a:pPr lvl="0"/>
            <a:r>
              <a:rPr lang="en-US"/>
              <a:t>00</a:t>
            </a:r>
          </a:p>
        </p:txBody>
      </p:sp>
      <p:sp>
        <p:nvSpPr>
          <p:cNvPr id="28" name="Text Placeholder 8"/>
          <p:cNvSpPr>
            <a:spLocks noGrp="1"/>
          </p:cNvSpPr>
          <p:nvPr>
            <p:ph type="body" sz="quarter" idx="19" hasCustomPrompt="1"/>
          </p:nvPr>
        </p:nvSpPr>
        <p:spPr>
          <a:xfrm>
            <a:off x="2962860" y="5338966"/>
            <a:ext cx="2215357"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29" name="Text Placeholder 8"/>
          <p:cNvSpPr>
            <a:spLocks noGrp="1"/>
          </p:cNvSpPr>
          <p:nvPr>
            <p:ph type="body" sz="quarter" idx="20" hasCustomPrompt="1"/>
          </p:nvPr>
        </p:nvSpPr>
        <p:spPr>
          <a:xfrm>
            <a:off x="2962860" y="4507646"/>
            <a:ext cx="2215357" cy="831320"/>
          </a:xfrm>
        </p:spPr>
        <p:txBody>
          <a:bodyPr>
            <a:normAutofit/>
          </a:bodyPr>
          <a:lstStyle>
            <a:lvl1pPr marL="0" indent="0">
              <a:lnSpc>
                <a:spcPts val="5400"/>
              </a:lnSpc>
              <a:spcBef>
                <a:spcPts val="0"/>
              </a:spcBef>
              <a:buNone/>
              <a:defRPr sz="5400">
                <a:solidFill>
                  <a:schemeClr val="bg1"/>
                </a:solidFill>
              </a:defRPr>
            </a:lvl1pPr>
          </a:lstStyle>
          <a:p>
            <a:pPr lvl="0"/>
            <a:r>
              <a:rPr lang="en-US"/>
              <a:t>00</a:t>
            </a:r>
          </a:p>
        </p:txBody>
      </p:sp>
      <p:sp>
        <p:nvSpPr>
          <p:cNvPr id="30" name="Text Placeholder 8"/>
          <p:cNvSpPr>
            <a:spLocks noGrp="1"/>
          </p:cNvSpPr>
          <p:nvPr>
            <p:ph type="body" sz="quarter" idx="21" hasCustomPrompt="1"/>
          </p:nvPr>
        </p:nvSpPr>
        <p:spPr>
          <a:xfrm>
            <a:off x="5547528" y="5338966"/>
            <a:ext cx="2215357"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31" name="Text Placeholder 8"/>
          <p:cNvSpPr>
            <a:spLocks noGrp="1"/>
          </p:cNvSpPr>
          <p:nvPr>
            <p:ph type="body" sz="quarter" idx="22" hasCustomPrompt="1"/>
          </p:nvPr>
        </p:nvSpPr>
        <p:spPr>
          <a:xfrm>
            <a:off x="5547528" y="4507646"/>
            <a:ext cx="2215357" cy="831320"/>
          </a:xfrm>
        </p:spPr>
        <p:txBody>
          <a:bodyPr>
            <a:normAutofit/>
          </a:bodyPr>
          <a:lstStyle>
            <a:lvl1pPr marL="0" indent="0">
              <a:lnSpc>
                <a:spcPts val="5400"/>
              </a:lnSpc>
              <a:spcBef>
                <a:spcPts val="0"/>
              </a:spcBef>
              <a:buNone/>
              <a:defRPr sz="5400">
                <a:solidFill>
                  <a:schemeClr val="bg1"/>
                </a:solidFill>
              </a:defRPr>
            </a:lvl1pPr>
          </a:lstStyle>
          <a:p>
            <a:pPr lvl="0"/>
            <a:r>
              <a:rPr lang="en-US"/>
              <a:t>00</a:t>
            </a:r>
          </a:p>
        </p:txBody>
      </p:sp>
      <p:sp>
        <p:nvSpPr>
          <p:cNvPr id="35" name="Title 1"/>
          <p:cNvSpPr>
            <a:spLocks noGrp="1"/>
          </p:cNvSpPr>
          <p:nvPr>
            <p:ph type="title" hasCustomPrompt="1"/>
          </p:nvPr>
        </p:nvSpPr>
        <p:spPr>
          <a:xfrm>
            <a:off x="377825" y="301627"/>
            <a:ext cx="8416925" cy="809756"/>
          </a:xfr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United kingdom</a:t>
            </a:r>
          </a:p>
        </p:txBody>
      </p:sp>
      <p:pic>
        <p:nvPicPr>
          <p:cNvPr id="32" name="Picture 3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flipV="1">
            <a:off x="10487242" y="365127"/>
            <a:ext cx="1326565" cy="558993"/>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63030" y="1780097"/>
            <a:ext cx="5696627" cy="4214303"/>
          </a:xfrm>
          <a:prstGeom prst="rect">
            <a:avLst/>
          </a:prstGeom>
        </p:spPr>
      </p:pic>
    </p:spTree>
    <p:extLst>
      <p:ext uri="{BB962C8B-B14F-4D97-AF65-F5344CB8AC3E}">
        <p14:creationId xmlns:p14="http://schemas.microsoft.com/office/powerpoint/2010/main" val="281350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genda/Content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7699008" y="6356352"/>
            <a:ext cx="4114800" cy="365125"/>
          </a:xfrm>
        </p:spPr>
        <p:txBody>
          <a:bodyPr lIns="90000" rIns="0"/>
          <a:lstStyle>
            <a:lvl1pPr algn="r">
              <a:defRPr sz="1000" b="0" i="0">
                <a:solidFill>
                  <a:schemeClr val="bg1"/>
                </a:solidFill>
                <a:latin typeface="Arial" charset="0"/>
                <a:ea typeface="Arial" charset="0"/>
                <a:cs typeface="Arial" charset="0"/>
              </a:defRPr>
            </a:lvl1pPr>
          </a:lstStyle>
          <a:p>
            <a:r>
              <a:rPr lang="en-US"/>
              <a:t>Presentation name</a:t>
            </a:r>
          </a:p>
        </p:txBody>
      </p:sp>
      <p:sp>
        <p:nvSpPr>
          <p:cNvPr id="7" name="Text Placeholder 7"/>
          <p:cNvSpPr>
            <a:spLocks noGrp="1"/>
          </p:cNvSpPr>
          <p:nvPr>
            <p:ph type="body" sz="quarter" idx="12" hasCustomPrompt="1"/>
          </p:nvPr>
        </p:nvSpPr>
        <p:spPr>
          <a:xfrm>
            <a:off x="377825" y="1403351"/>
            <a:ext cx="10109417" cy="4457700"/>
          </a:xfrm>
        </p:spPr>
        <p:txBody>
          <a:bodyPr tIns="0"/>
          <a:lstStyle>
            <a:lvl1pPr marL="457200" marR="0" indent="-457200" algn="l" defTabSz="914377" rtl="0" eaLnBrk="1" fontAlgn="auto" latinLnBrk="0" hangingPunct="1">
              <a:lnSpc>
                <a:spcPct val="100000"/>
              </a:lnSpc>
              <a:spcBef>
                <a:spcPts val="1000"/>
              </a:spcBef>
              <a:spcAft>
                <a:spcPts val="0"/>
              </a:spcAft>
              <a:buClrTx/>
              <a:buSzTx/>
              <a:buFont typeface="+mj-lt"/>
              <a:buAutoNum type="arabicPeriod"/>
              <a:tabLst/>
              <a:defRPr/>
            </a:lvl1pPr>
          </a:lstStyle>
          <a:p>
            <a:pPr lvl="0"/>
            <a:r>
              <a:rPr lang="en-US"/>
              <a:t>Section</a:t>
            </a:r>
          </a:p>
          <a:p>
            <a:pPr lvl="0"/>
            <a:r>
              <a:rPr lang="en-US"/>
              <a:t>Section</a:t>
            </a:r>
          </a:p>
          <a:p>
            <a:pPr lvl="0"/>
            <a:r>
              <a:rPr lang="en-US"/>
              <a:t>Section</a:t>
            </a:r>
          </a:p>
          <a:p>
            <a:pPr lvl="0"/>
            <a:r>
              <a:rPr lang="en-US"/>
              <a:t>Section</a:t>
            </a:r>
          </a:p>
          <a:p>
            <a:pPr lvl="0"/>
            <a:endParaRPr lang="en-US"/>
          </a:p>
        </p:txBody>
      </p:sp>
      <p:sp>
        <p:nvSpPr>
          <p:cNvPr id="10" name="Title 1"/>
          <p:cNvSpPr>
            <a:spLocks noGrp="1"/>
          </p:cNvSpPr>
          <p:nvPr>
            <p:ph type="title" hasCustomPrompt="1"/>
          </p:nvPr>
        </p:nvSpPr>
        <p:spPr>
          <a:xfrm>
            <a:off x="377825" y="301627"/>
            <a:ext cx="8416925" cy="809756"/>
          </a:xfr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agenda</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flipV="1">
            <a:off x="10487242" y="365127"/>
            <a:ext cx="1326565" cy="558993"/>
          </a:xfrm>
          <a:prstGeom prst="rect">
            <a:avLst/>
          </a:prstGeom>
        </p:spPr>
      </p:pic>
    </p:spTree>
    <p:extLst>
      <p:ext uri="{BB962C8B-B14F-4D97-AF65-F5344CB8AC3E}">
        <p14:creationId xmlns:p14="http://schemas.microsoft.com/office/powerpoint/2010/main" val="19430706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sp>
        <p:nvSpPr>
          <p:cNvPr id="19" name="Text Placeholder 4"/>
          <p:cNvSpPr>
            <a:spLocks noGrp="1"/>
          </p:cNvSpPr>
          <p:nvPr>
            <p:ph type="body" sz="quarter" idx="14" hasCustomPrompt="1"/>
          </p:nvPr>
        </p:nvSpPr>
        <p:spPr>
          <a:xfrm>
            <a:off x="1704758" y="1244600"/>
            <a:ext cx="8782484" cy="3908778"/>
          </a:xfrm>
        </p:spPr>
        <p:txBody>
          <a:bodyPr lIns="0" anchor="ctr">
            <a:normAutofit/>
          </a:bodyPr>
          <a:lstStyle>
            <a:lvl1pPr marL="0" indent="0" algn="ctr">
              <a:buNone/>
              <a:defRPr sz="2800" cap="none" baseline="0">
                <a:solidFill>
                  <a:schemeClr val="bg1"/>
                </a:solidFill>
              </a:defRPr>
            </a:lvl1pPr>
          </a:lstStyle>
          <a:p>
            <a:pPr lvl="0"/>
            <a:r>
              <a:rPr lang="en-US"/>
              <a:t>Statement</a:t>
            </a:r>
          </a:p>
        </p:txBody>
      </p:sp>
      <p:sp>
        <p:nvSpPr>
          <p:cNvPr id="6" name="Footer Placeholder 4"/>
          <p:cNvSpPr>
            <a:spLocks noGrp="1"/>
          </p:cNvSpPr>
          <p:nvPr>
            <p:ph type="ftr" sz="quarter" idx="11"/>
          </p:nvPr>
        </p:nvSpPr>
        <p:spPr>
          <a:xfrm>
            <a:off x="7699008" y="6356352"/>
            <a:ext cx="4114800" cy="365125"/>
          </a:xfrm>
        </p:spPr>
        <p:txBody>
          <a:bodyPr lIns="90000" rIns="0"/>
          <a:lstStyle>
            <a:lvl1pPr algn="r">
              <a:defRPr sz="1000" b="0" i="0">
                <a:solidFill>
                  <a:schemeClr val="bg1"/>
                </a:solidFill>
                <a:latin typeface="Arial" charset="0"/>
                <a:ea typeface="Arial" charset="0"/>
                <a:cs typeface="Arial" charset="0"/>
              </a:defRPr>
            </a:lvl1pPr>
          </a:lstStyle>
          <a:p>
            <a:r>
              <a:rPr lang="en-US"/>
              <a:t>Presentation name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flipV="1">
            <a:off x="10487242" y="365127"/>
            <a:ext cx="1326565" cy="558993"/>
          </a:xfrm>
          <a:prstGeom prst="rect">
            <a:avLst/>
          </a:prstGeom>
        </p:spPr>
      </p:pic>
    </p:spTree>
    <p:extLst>
      <p:ext uri="{BB962C8B-B14F-4D97-AF65-F5344CB8AC3E}">
        <p14:creationId xmlns:p14="http://schemas.microsoft.com/office/powerpoint/2010/main" val="3982077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tatistic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7699008" y="6356352"/>
            <a:ext cx="4114800" cy="365125"/>
          </a:xfrm>
        </p:spPr>
        <p:txBody>
          <a:bodyPr lIns="90000" rIns="0"/>
          <a:lstStyle>
            <a:lvl1pPr algn="r">
              <a:defRPr sz="1000" b="0" i="0">
                <a:solidFill>
                  <a:schemeClr val="bg1"/>
                </a:solidFill>
                <a:latin typeface="Arial" charset="0"/>
                <a:ea typeface="Arial" charset="0"/>
                <a:cs typeface="Arial" charset="0"/>
              </a:defRPr>
            </a:lvl1pPr>
          </a:lstStyle>
          <a:p>
            <a:r>
              <a:rPr lang="en-US"/>
              <a:t>Presentation name</a:t>
            </a:r>
          </a:p>
        </p:txBody>
      </p:sp>
      <p:sp>
        <p:nvSpPr>
          <p:cNvPr id="22" name="Text Placeholder 8"/>
          <p:cNvSpPr>
            <a:spLocks noGrp="1"/>
          </p:cNvSpPr>
          <p:nvPr>
            <p:ph type="body" sz="quarter" idx="12" hasCustomPrompt="1"/>
          </p:nvPr>
        </p:nvSpPr>
        <p:spPr>
          <a:xfrm>
            <a:off x="378192" y="1819275"/>
            <a:ext cx="3733800" cy="2015878"/>
          </a:xfrm>
        </p:spPr>
        <p:txBody>
          <a:bodyPr/>
          <a:lstStyle>
            <a:lvl1pPr marL="0" indent="0">
              <a:lnSpc>
                <a:spcPts val="15000"/>
              </a:lnSpc>
              <a:spcBef>
                <a:spcPts val="0"/>
              </a:spcBef>
              <a:buNone/>
              <a:defRPr sz="15000">
                <a:solidFill>
                  <a:schemeClr val="bg1"/>
                </a:solidFill>
              </a:defRPr>
            </a:lvl1pPr>
          </a:lstStyle>
          <a:p>
            <a:pPr lvl="0"/>
            <a:r>
              <a:rPr lang="en-US"/>
              <a:t>00</a:t>
            </a:r>
          </a:p>
        </p:txBody>
      </p:sp>
      <p:sp>
        <p:nvSpPr>
          <p:cNvPr id="23" name="Text Placeholder 8"/>
          <p:cNvSpPr>
            <a:spLocks noGrp="1"/>
          </p:cNvSpPr>
          <p:nvPr>
            <p:ph type="body" sz="quarter" idx="13" hasCustomPrompt="1"/>
          </p:nvPr>
        </p:nvSpPr>
        <p:spPr>
          <a:xfrm>
            <a:off x="378192" y="3632021"/>
            <a:ext cx="3733800"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24" name="Text Placeholder 8"/>
          <p:cNvSpPr>
            <a:spLocks noGrp="1"/>
          </p:cNvSpPr>
          <p:nvPr>
            <p:ph type="body" sz="quarter" idx="17" hasCustomPrompt="1"/>
          </p:nvPr>
        </p:nvSpPr>
        <p:spPr>
          <a:xfrm>
            <a:off x="378192" y="5338966"/>
            <a:ext cx="2215357"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25" name="Text Placeholder 8"/>
          <p:cNvSpPr>
            <a:spLocks noGrp="1"/>
          </p:cNvSpPr>
          <p:nvPr>
            <p:ph type="body" sz="quarter" idx="18" hasCustomPrompt="1"/>
          </p:nvPr>
        </p:nvSpPr>
        <p:spPr>
          <a:xfrm>
            <a:off x="378192" y="4507646"/>
            <a:ext cx="2215357" cy="831320"/>
          </a:xfrm>
        </p:spPr>
        <p:txBody>
          <a:bodyPr>
            <a:normAutofit/>
          </a:bodyPr>
          <a:lstStyle>
            <a:lvl1pPr marL="0" indent="0">
              <a:lnSpc>
                <a:spcPts val="5400"/>
              </a:lnSpc>
              <a:spcBef>
                <a:spcPts val="0"/>
              </a:spcBef>
              <a:buNone/>
              <a:defRPr sz="5400">
                <a:solidFill>
                  <a:schemeClr val="bg1"/>
                </a:solidFill>
              </a:defRPr>
            </a:lvl1pPr>
          </a:lstStyle>
          <a:p>
            <a:pPr lvl="0"/>
            <a:r>
              <a:rPr lang="en-US"/>
              <a:t>00</a:t>
            </a:r>
          </a:p>
        </p:txBody>
      </p:sp>
      <p:sp>
        <p:nvSpPr>
          <p:cNvPr id="26" name="Text Placeholder 8"/>
          <p:cNvSpPr>
            <a:spLocks noGrp="1"/>
          </p:cNvSpPr>
          <p:nvPr>
            <p:ph type="body" sz="quarter" idx="19" hasCustomPrompt="1"/>
          </p:nvPr>
        </p:nvSpPr>
        <p:spPr>
          <a:xfrm>
            <a:off x="2962860" y="5338966"/>
            <a:ext cx="2215357"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27" name="Text Placeholder 8"/>
          <p:cNvSpPr>
            <a:spLocks noGrp="1"/>
          </p:cNvSpPr>
          <p:nvPr>
            <p:ph type="body" sz="quarter" idx="20" hasCustomPrompt="1"/>
          </p:nvPr>
        </p:nvSpPr>
        <p:spPr>
          <a:xfrm>
            <a:off x="2962860" y="4507646"/>
            <a:ext cx="2215357" cy="831320"/>
          </a:xfrm>
        </p:spPr>
        <p:txBody>
          <a:bodyPr>
            <a:normAutofit/>
          </a:bodyPr>
          <a:lstStyle>
            <a:lvl1pPr marL="0" indent="0">
              <a:lnSpc>
                <a:spcPts val="5400"/>
              </a:lnSpc>
              <a:spcBef>
                <a:spcPts val="0"/>
              </a:spcBef>
              <a:buNone/>
              <a:defRPr sz="5400">
                <a:solidFill>
                  <a:schemeClr val="bg1"/>
                </a:solidFill>
              </a:defRPr>
            </a:lvl1pPr>
          </a:lstStyle>
          <a:p>
            <a:pPr lvl="0"/>
            <a:r>
              <a:rPr lang="en-US"/>
              <a:t>00</a:t>
            </a:r>
          </a:p>
        </p:txBody>
      </p:sp>
      <p:sp>
        <p:nvSpPr>
          <p:cNvPr id="28" name="Text Placeholder 8"/>
          <p:cNvSpPr>
            <a:spLocks noGrp="1"/>
          </p:cNvSpPr>
          <p:nvPr>
            <p:ph type="body" sz="quarter" idx="21" hasCustomPrompt="1"/>
          </p:nvPr>
        </p:nvSpPr>
        <p:spPr>
          <a:xfrm>
            <a:off x="5547528" y="5338966"/>
            <a:ext cx="2215357"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29" name="Text Placeholder 8"/>
          <p:cNvSpPr>
            <a:spLocks noGrp="1"/>
          </p:cNvSpPr>
          <p:nvPr>
            <p:ph type="body" sz="quarter" idx="22" hasCustomPrompt="1"/>
          </p:nvPr>
        </p:nvSpPr>
        <p:spPr>
          <a:xfrm>
            <a:off x="5547528" y="4507646"/>
            <a:ext cx="2215357" cy="831320"/>
          </a:xfrm>
        </p:spPr>
        <p:txBody>
          <a:bodyPr>
            <a:normAutofit/>
          </a:bodyPr>
          <a:lstStyle>
            <a:lvl1pPr marL="0" indent="0">
              <a:lnSpc>
                <a:spcPts val="5400"/>
              </a:lnSpc>
              <a:spcBef>
                <a:spcPts val="0"/>
              </a:spcBef>
              <a:buNone/>
              <a:defRPr sz="5400">
                <a:solidFill>
                  <a:schemeClr val="bg1"/>
                </a:solidFill>
              </a:defRPr>
            </a:lvl1pPr>
          </a:lstStyle>
          <a:p>
            <a:pPr lvl="0"/>
            <a:r>
              <a:rPr lang="en-US"/>
              <a:t>00</a:t>
            </a:r>
          </a:p>
        </p:txBody>
      </p:sp>
      <p:sp>
        <p:nvSpPr>
          <p:cNvPr id="30" name="Text Placeholder 8"/>
          <p:cNvSpPr>
            <a:spLocks noGrp="1"/>
          </p:cNvSpPr>
          <p:nvPr>
            <p:ph type="body" sz="quarter" idx="23" hasCustomPrompt="1"/>
          </p:nvPr>
        </p:nvSpPr>
        <p:spPr>
          <a:xfrm>
            <a:off x="8132196" y="5338966"/>
            <a:ext cx="2215357"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31" name="Text Placeholder 8"/>
          <p:cNvSpPr>
            <a:spLocks noGrp="1"/>
          </p:cNvSpPr>
          <p:nvPr>
            <p:ph type="body" sz="quarter" idx="24" hasCustomPrompt="1"/>
          </p:nvPr>
        </p:nvSpPr>
        <p:spPr>
          <a:xfrm>
            <a:off x="8132196" y="4507646"/>
            <a:ext cx="2215357" cy="831320"/>
          </a:xfrm>
        </p:spPr>
        <p:txBody>
          <a:bodyPr>
            <a:normAutofit/>
          </a:bodyPr>
          <a:lstStyle>
            <a:lvl1pPr marL="0" indent="0">
              <a:lnSpc>
                <a:spcPts val="5400"/>
              </a:lnSpc>
              <a:spcBef>
                <a:spcPts val="0"/>
              </a:spcBef>
              <a:buNone/>
              <a:defRPr sz="5400">
                <a:solidFill>
                  <a:schemeClr val="bg1"/>
                </a:solidFill>
              </a:defRPr>
            </a:lvl1pPr>
          </a:lstStyle>
          <a:p>
            <a:pPr lvl="0"/>
            <a:r>
              <a:rPr lang="en-US"/>
              <a:t>00</a:t>
            </a:r>
          </a:p>
        </p:txBody>
      </p:sp>
      <p:sp>
        <p:nvSpPr>
          <p:cNvPr id="17" name="Title 1"/>
          <p:cNvSpPr>
            <a:spLocks noGrp="1"/>
          </p:cNvSpPr>
          <p:nvPr>
            <p:ph type="title" hasCustomPrompt="1"/>
          </p:nvPr>
        </p:nvSpPr>
        <p:spPr>
          <a:xfrm>
            <a:off x="377825" y="301627"/>
            <a:ext cx="8416925" cy="809756"/>
          </a:xfr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Statistics page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flipV="1">
            <a:off x="10487242" y="365127"/>
            <a:ext cx="1326565" cy="558993"/>
          </a:xfrm>
          <a:prstGeom prst="rect">
            <a:avLst/>
          </a:prstGeom>
        </p:spPr>
      </p:pic>
    </p:spTree>
    <p:extLst>
      <p:ext uri="{BB962C8B-B14F-4D97-AF65-F5344CB8AC3E}">
        <p14:creationId xmlns:p14="http://schemas.microsoft.com/office/powerpoint/2010/main" val="10056343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orld map">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0665"/>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870"/>
            <a:ext cx="12192000" cy="6862379"/>
          </a:xfrm>
          <a:prstGeom prst="rect">
            <a:avLst/>
          </a:prstGeom>
        </p:spPr>
      </p:pic>
      <p:sp>
        <p:nvSpPr>
          <p:cNvPr id="8" name="Footer Placeholder 4"/>
          <p:cNvSpPr>
            <a:spLocks noGrp="1"/>
          </p:cNvSpPr>
          <p:nvPr>
            <p:ph type="ftr" sz="quarter" idx="11"/>
          </p:nvPr>
        </p:nvSpPr>
        <p:spPr>
          <a:xfrm>
            <a:off x="7699008" y="6356352"/>
            <a:ext cx="4114800" cy="365125"/>
          </a:xfrm>
        </p:spPr>
        <p:txBody>
          <a:bodyPr/>
          <a:lstStyle>
            <a:lvl1pPr algn="r">
              <a:defRPr sz="1000">
                <a:solidFill>
                  <a:schemeClr val="bg1"/>
                </a:solidFill>
                <a:latin typeface="Arial" charset="0"/>
                <a:ea typeface="Arial" charset="0"/>
                <a:cs typeface="Arial" charset="0"/>
              </a:defRPr>
            </a:lvl1pPr>
          </a:lstStyle>
          <a:p>
            <a:r>
              <a:rPr lang="en-US"/>
              <a:t>Presentation name</a:t>
            </a:r>
          </a:p>
        </p:txBody>
      </p:sp>
      <p:grpSp>
        <p:nvGrpSpPr>
          <p:cNvPr id="9" name="Group 8"/>
          <p:cNvGrpSpPr/>
          <p:nvPr userDrawn="1"/>
        </p:nvGrpSpPr>
        <p:grpSpPr>
          <a:xfrm>
            <a:off x="1971855" y="2382421"/>
            <a:ext cx="8019548" cy="3257247"/>
            <a:chOff x="1282700" y="1860550"/>
            <a:chExt cx="9169400" cy="3724275"/>
          </a:xfrm>
          <a:solidFill>
            <a:schemeClr val="bg1"/>
          </a:solidFill>
        </p:grpSpPr>
        <p:sp>
          <p:nvSpPr>
            <p:cNvPr id="10" name="Rectangle 9"/>
            <p:cNvSpPr/>
            <p:nvPr/>
          </p:nvSpPr>
          <p:spPr>
            <a:xfrm>
              <a:off x="1282700" y="33305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65250" y="3394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92350" y="2406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98700" y="24892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276475" y="27654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317750" y="28321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390775" y="29273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498725" y="28067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597150" y="22733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746375" y="27082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597150" y="29114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647950" y="29781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003550" y="30226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254375" y="26574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463925" y="25400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619500" y="2632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711575" y="25717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514725" y="27400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13125" y="34766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940175" y="35242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971925" y="36131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410200" y="21780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581650" y="20510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511800" y="20923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492750" y="2152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562600" y="2152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492750" y="22288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562600" y="22479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384800" y="26987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765800" y="2632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45175" y="22447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908675" y="22987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870575" y="21685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934075" y="19558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153150" y="19208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356350" y="18605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067425" y="22193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203950" y="22193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035675" y="23336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026150" y="2406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127750" y="2406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635750" y="21018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016625" y="2632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381750" y="26987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877050" y="33305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7032625" y="32194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7099300" y="3295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7137400" y="33877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7121525" y="47085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556375" y="48672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432550" y="4791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407150" y="4946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6203950" y="51784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8261350" y="34131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801100" y="27241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9045575" y="2632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874125" y="27495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8963025" y="27336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8562975" y="2914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8378825" y="29368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8439150" y="30035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702675" y="30289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8937625" y="28543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9118600" y="28162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9096375" y="29495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8937625" y="30035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8937625" y="30734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8858250" y="30289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8489950" y="3168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8607425" y="32924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8632825" y="3394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8753475" y="33559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775700" y="32861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851900" y="32353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9601200" y="35877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950325" y="3521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988425" y="36226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9013825" y="37115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9067800" y="37973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8575675" y="37115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8394700" y="38830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8451850" y="39528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8562975" y="42640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8801100" y="51022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9242425" y="45402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9401175" y="5172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9839325" y="4946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9820275" y="51022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9810750" y="51879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9534525" y="53244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10363200" y="53371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0328275" y="54165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10401300" y="54737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10277475" y="55340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Title 1"/>
          <p:cNvSpPr>
            <a:spLocks noGrp="1"/>
          </p:cNvSpPr>
          <p:nvPr>
            <p:ph type="title" hasCustomPrompt="1"/>
          </p:nvPr>
        </p:nvSpPr>
        <p:spPr>
          <a:xfrm>
            <a:off x="377825" y="301627"/>
            <a:ext cx="8416925" cy="809756"/>
          </a:xfr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OUR GLOBAL REACH</a:t>
            </a:r>
          </a:p>
        </p:txBody>
      </p:sp>
      <p:pic>
        <p:nvPicPr>
          <p:cNvPr id="105" name="Picture 10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0800000" flipH="1" flipV="1">
            <a:off x="10487242" y="365127"/>
            <a:ext cx="1326565" cy="558993"/>
          </a:xfrm>
          <a:prstGeom prst="rect">
            <a:avLst/>
          </a:prstGeom>
        </p:spPr>
      </p:pic>
    </p:spTree>
    <p:extLst>
      <p:ext uri="{BB962C8B-B14F-4D97-AF65-F5344CB8AC3E}">
        <p14:creationId xmlns:p14="http://schemas.microsoft.com/office/powerpoint/2010/main" val="340934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par>
                                <p:cTn id="8" presetID="22" presetClass="entr" presetSubtype="8"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urope Map + Stats">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57246" t="24643" r="7004" b="18525"/>
          <a:stretch/>
        </p:blipFill>
        <p:spPr>
          <a:xfrm>
            <a:off x="6979444" y="1690689"/>
            <a:ext cx="4358586" cy="3899094"/>
          </a:xfrm>
          <a:prstGeom prst="rect">
            <a:avLst/>
          </a:prstGeom>
        </p:spPr>
      </p:pic>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57246" t="29149" r="7705" b="18544"/>
          <a:stretch/>
        </p:blipFill>
        <p:spPr>
          <a:xfrm>
            <a:off x="6979444" y="2000251"/>
            <a:ext cx="4273180" cy="3589532"/>
          </a:xfrm>
          <a:prstGeom prst="rect">
            <a:avLst/>
          </a:prstGeom>
        </p:spPr>
      </p:pic>
      <p:sp>
        <p:nvSpPr>
          <p:cNvPr id="22" name="Footer Placeholder 2"/>
          <p:cNvSpPr>
            <a:spLocks noGrp="1"/>
          </p:cNvSpPr>
          <p:nvPr userDrawn="1">
            <p:ph type="ftr" sz="quarter" idx="10"/>
          </p:nvPr>
        </p:nvSpPr>
        <p:spPr>
          <a:xfrm>
            <a:off x="7631433" y="6356352"/>
            <a:ext cx="4182374" cy="365125"/>
          </a:xfrm>
        </p:spPr>
        <p:txBody>
          <a:bodyPr/>
          <a:lstStyle>
            <a:lvl1pPr>
              <a:defRPr>
                <a:solidFill>
                  <a:schemeClr val="bg1"/>
                </a:solidFill>
              </a:defRPr>
            </a:lvl1pPr>
          </a:lstStyle>
          <a:p>
            <a:r>
              <a:rPr lang="en-US"/>
              <a:t>Presentation name</a:t>
            </a:r>
          </a:p>
        </p:txBody>
      </p:sp>
      <p:sp>
        <p:nvSpPr>
          <p:cNvPr id="24" name="Text Placeholder 8"/>
          <p:cNvSpPr>
            <a:spLocks noGrp="1"/>
          </p:cNvSpPr>
          <p:nvPr userDrawn="1">
            <p:ph type="body" sz="quarter" idx="11" hasCustomPrompt="1"/>
          </p:nvPr>
        </p:nvSpPr>
        <p:spPr>
          <a:xfrm>
            <a:off x="378192" y="1819275"/>
            <a:ext cx="3733800" cy="2015878"/>
          </a:xfrm>
        </p:spPr>
        <p:txBody>
          <a:bodyPr/>
          <a:lstStyle>
            <a:lvl1pPr marL="0" indent="0">
              <a:lnSpc>
                <a:spcPts val="15000"/>
              </a:lnSpc>
              <a:spcBef>
                <a:spcPts val="0"/>
              </a:spcBef>
              <a:buNone/>
              <a:defRPr sz="15000">
                <a:solidFill>
                  <a:schemeClr val="bg1"/>
                </a:solidFill>
              </a:defRPr>
            </a:lvl1pPr>
          </a:lstStyle>
          <a:p>
            <a:pPr lvl="0"/>
            <a:r>
              <a:rPr lang="en-US"/>
              <a:t>00</a:t>
            </a:r>
          </a:p>
        </p:txBody>
      </p:sp>
      <p:sp>
        <p:nvSpPr>
          <p:cNvPr id="25" name="Text Placeholder 8"/>
          <p:cNvSpPr>
            <a:spLocks noGrp="1"/>
          </p:cNvSpPr>
          <p:nvPr userDrawn="1">
            <p:ph type="body" sz="quarter" idx="12" hasCustomPrompt="1"/>
          </p:nvPr>
        </p:nvSpPr>
        <p:spPr>
          <a:xfrm>
            <a:off x="378192" y="3632021"/>
            <a:ext cx="3733800"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26" name="Text Placeholder 8"/>
          <p:cNvSpPr>
            <a:spLocks noGrp="1"/>
          </p:cNvSpPr>
          <p:nvPr userDrawn="1">
            <p:ph type="body" sz="quarter" idx="17" hasCustomPrompt="1"/>
          </p:nvPr>
        </p:nvSpPr>
        <p:spPr>
          <a:xfrm>
            <a:off x="378192" y="5338966"/>
            <a:ext cx="2215357"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27" name="Text Placeholder 8"/>
          <p:cNvSpPr>
            <a:spLocks noGrp="1"/>
          </p:cNvSpPr>
          <p:nvPr userDrawn="1">
            <p:ph type="body" sz="quarter" idx="18" hasCustomPrompt="1"/>
          </p:nvPr>
        </p:nvSpPr>
        <p:spPr>
          <a:xfrm>
            <a:off x="378192" y="4507646"/>
            <a:ext cx="2215357" cy="831320"/>
          </a:xfrm>
        </p:spPr>
        <p:txBody>
          <a:bodyPr>
            <a:normAutofit/>
          </a:bodyPr>
          <a:lstStyle>
            <a:lvl1pPr marL="0" indent="0">
              <a:lnSpc>
                <a:spcPts val="5400"/>
              </a:lnSpc>
              <a:spcBef>
                <a:spcPts val="0"/>
              </a:spcBef>
              <a:buNone/>
              <a:defRPr sz="5400">
                <a:solidFill>
                  <a:schemeClr val="bg1"/>
                </a:solidFill>
              </a:defRPr>
            </a:lvl1pPr>
          </a:lstStyle>
          <a:p>
            <a:pPr lvl="0"/>
            <a:r>
              <a:rPr lang="en-US"/>
              <a:t>00</a:t>
            </a:r>
          </a:p>
        </p:txBody>
      </p:sp>
      <p:sp>
        <p:nvSpPr>
          <p:cNvPr id="28" name="Text Placeholder 8"/>
          <p:cNvSpPr>
            <a:spLocks noGrp="1"/>
          </p:cNvSpPr>
          <p:nvPr userDrawn="1">
            <p:ph type="body" sz="quarter" idx="19" hasCustomPrompt="1"/>
          </p:nvPr>
        </p:nvSpPr>
        <p:spPr>
          <a:xfrm>
            <a:off x="2962860" y="5338966"/>
            <a:ext cx="2215357"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29" name="Text Placeholder 8"/>
          <p:cNvSpPr>
            <a:spLocks noGrp="1"/>
          </p:cNvSpPr>
          <p:nvPr userDrawn="1">
            <p:ph type="body" sz="quarter" idx="20" hasCustomPrompt="1"/>
          </p:nvPr>
        </p:nvSpPr>
        <p:spPr>
          <a:xfrm>
            <a:off x="2962860" y="4507646"/>
            <a:ext cx="2215357" cy="831320"/>
          </a:xfrm>
        </p:spPr>
        <p:txBody>
          <a:bodyPr>
            <a:normAutofit/>
          </a:bodyPr>
          <a:lstStyle>
            <a:lvl1pPr marL="0" indent="0">
              <a:lnSpc>
                <a:spcPts val="5400"/>
              </a:lnSpc>
              <a:spcBef>
                <a:spcPts val="0"/>
              </a:spcBef>
              <a:buNone/>
              <a:defRPr sz="5400">
                <a:solidFill>
                  <a:schemeClr val="bg1"/>
                </a:solidFill>
              </a:defRPr>
            </a:lvl1pPr>
          </a:lstStyle>
          <a:p>
            <a:pPr lvl="0"/>
            <a:r>
              <a:rPr lang="en-US"/>
              <a:t>00</a:t>
            </a:r>
          </a:p>
        </p:txBody>
      </p:sp>
      <p:sp>
        <p:nvSpPr>
          <p:cNvPr id="30" name="Text Placeholder 8"/>
          <p:cNvSpPr>
            <a:spLocks noGrp="1"/>
          </p:cNvSpPr>
          <p:nvPr userDrawn="1">
            <p:ph type="body" sz="quarter" idx="21" hasCustomPrompt="1"/>
          </p:nvPr>
        </p:nvSpPr>
        <p:spPr>
          <a:xfrm>
            <a:off x="5547528" y="5338966"/>
            <a:ext cx="2215357"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31" name="Text Placeholder 8"/>
          <p:cNvSpPr>
            <a:spLocks noGrp="1"/>
          </p:cNvSpPr>
          <p:nvPr userDrawn="1">
            <p:ph type="body" sz="quarter" idx="22" hasCustomPrompt="1"/>
          </p:nvPr>
        </p:nvSpPr>
        <p:spPr>
          <a:xfrm>
            <a:off x="5547528" y="4507646"/>
            <a:ext cx="2215357" cy="831320"/>
          </a:xfrm>
        </p:spPr>
        <p:txBody>
          <a:bodyPr>
            <a:normAutofit/>
          </a:bodyPr>
          <a:lstStyle>
            <a:lvl1pPr marL="0" indent="0">
              <a:lnSpc>
                <a:spcPts val="5400"/>
              </a:lnSpc>
              <a:spcBef>
                <a:spcPts val="0"/>
              </a:spcBef>
              <a:buNone/>
              <a:defRPr sz="5400">
                <a:solidFill>
                  <a:schemeClr val="bg1"/>
                </a:solidFill>
              </a:defRPr>
            </a:lvl1pPr>
          </a:lstStyle>
          <a:p>
            <a:pPr lvl="0"/>
            <a:r>
              <a:rPr lang="en-US"/>
              <a:t>00</a:t>
            </a:r>
          </a:p>
        </p:txBody>
      </p:sp>
      <p:grpSp>
        <p:nvGrpSpPr>
          <p:cNvPr id="9" name="Group 8"/>
          <p:cNvGrpSpPr/>
          <p:nvPr userDrawn="1"/>
        </p:nvGrpSpPr>
        <p:grpSpPr>
          <a:xfrm>
            <a:off x="7208210" y="3104388"/>
            <a:ext cx="3043552" cy="1727418"/>
            <a:chOff x="11766870" y="3805090"/>
            <a:chExt cx="3043552" cy="1727418"/>
          </a:xfrm>
          <a:solidFill>
            <a:schemeClr val="bg1"/>
          </a:solidFill>
        </p:grpSpPr>
        <p:sp>
          <p:nvSpPr>
            <p:cNvPr id="45" name="Rectangle 44"/>
            <p:cNvSpPr/>
            <p:nvPr userDrawn="1"/>
          </p:nvSpPr>
          <p:spPr>
            <a:xfrm>
              <a:off x="12644832" y="4801659"/>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12941693" y="4713158"/>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12732524" y="4638846"/>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a:off x="13323479" y="49629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12757924" y="4763958"/>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userDrawn="1"/>
          </p:nvSpPr>
          <p:spPr>
            <a:xfrm>
              <a:off x="13578280" y="3977303"/>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13559839" y="4476328"/>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a:off x="14600459" y="4011329"/>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userDrawn="1"/>
          </p:nvSpPr>
          <p:spPr>
            <a:xfrm>
              <a:off x="11766870" y="5256104"/>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userDrawn="1"/>
          </p:nvSpPr>
          <p:spPr>
            <a:xfrm>
              <a:off x="12916293" y="4476708"/>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userDrawn="1"/>
          </p:nvSpPr>
          <p:spPr>
            <a:xfrm>
              <a:off x="13925503" y="380509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userDrawn="1"/>
          </p:nvSpPr>
          <p:spPr>
            <a:xfrm>
              <a:off x="12321545" y="42292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userDrawn="1"/>
          </p:nvSpPr>
          <p:spPr>
            <a:xfrm>
              <a:off x="14759622" y="5429953"/>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userDrawn="1"/>
          </p:nvSpPr>
          <p:spPr>
            <a:xfrm>
              <a:off x="12270745" y="5456308"/>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userDrawn="1"/>
          </p:nvSpPr>
          <p:spPr>
            <a:xfrm>
              <a:off x="13272679" y="5481708"/>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userDrawn="1"/>
          </p:nvSpPr>
          <p:spPr>
            <a:xfrm>
              <a:off x="13585239" y="4898847"/>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userDrawn="1"/>
          </p:nvSpPr>
          <p:spPr>
            <a:xfrm>
              <a:off x="13411590" y="4801659"/>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itle 1"/>
          <p:cNvSpPr>
            <a:spLocks noGrp="1"/>
          </p:cNvSpPr>
          <p:nvPr>
            <p:ph type="title" hasCustomPrompt="1"/>
          </p:nvPr>
        </p:nvSpPr>
        <p:spPr>
          <a:xfrm>
            <a:off x="377825" y="301627"/>
            <a:ext cx="8416925" cy="809756"/>
          </a:xfr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Europe</a:t>
            </a:r>
          </a:p>
        </p:txBody>
      </p:sp>
      <p:pic>
        <p:nvPicPr>
          <p:cNvPr id="34" name="Picture 3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0800000" flipH="1" flipV="1">
            <a:off x="10487242" y="365127"/>
            <a:ext cx="1326565" cy="558993"/>
          </a:xfrm>
          <a:prstGeom prst="rect">
            <a:avLst/>
          </a:prstGeom>
        </p:spPr>
      </p:pic>
    </p:spTree>
    <p:extLst>
      <p:ext uri="{BB962C8B-B14F-4D97-AF65-F5344CB8AC3E}">
        <p14:creationId xmlns:p14="http://schemas.microsoft.com/office/powerpoint/2010/main" val="241245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par>
                                <p:cTn id="8" presetID="22" presetClass="entr" presetSubtype="8"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UK Map + Stats">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58952" t="14598" r="5589" b="13193"/>
          <a:stretch/>
        </p:blipFill>
        <p:spPr>
          <a:xfrm>
            <a:off x="7187452" y="1001806"/>
            <a:ext cx="4323229" cy="4955241"/>
          </a:xfrm>
          <a:prstGeom prst="rect">
            <a:avLst/>
          </a:prstGeom>
        </p:spPr>
      </p:pic>
      <p:pic>
        <p:nvPicPr>
          <p:cNvPr id="5" name="Picture 4"/>
          <p:cNvPicPr>
            <a:picLocks noChangeAspect="1"/>
          </p:cNvPicPr>
          <p:nvPr userDrawn="1"/>
        </p:nvPicPr>
        <p:blipFill rotWithShape="1">
          <a:blip r:embed="rId3">
            <a:extLst>
              <a:ext uri="{28A0092B-C50C-407E-A947-70E740481C1C}">
                <a14:useLocalDpi xmlns:a14="http://schemas.microsoft.com/office/drawing/2010/main" val="0"/>
              </a:ext>
            </a:extLst>
          </a:blip>
          <a:srcRect l="58952" t="14602" r="5589" b="13171"/>
          <a:stretch/>
        </p:blipFill>
        <p:spPr>
          <a:xfrm>
            <a:off x="7187452" y="1001806"/>
            <a:ext cx="4323229" cy="4955241"/>
          </a:xfrm>
          <a:prstGeom prst="rect">
            <a:avLst/>
          </a:prstGeom>
        </p:spPr>
      </p:pic>
      <p:grpSp>
        <p:nvGrpSpPr>
          <p:cNvPr id="7" name="Group 6"/>
          <p:cNvGrpSpPr/>
          <p:nvPr userDrawn="1"/>
        </p:nvGrpSpPr>
        <p:grpSpPr>
          <a:xfrm>
            <a:off x="8882778" y="3378200"/>
            <a:ext cx="1743075" cy="1863725"/>
            <a:chOff x="9167700" y="3378200"/>
            <a:chExt cx="1743075" cy="1863725"/>
          </a:xfrm>
          <a:solidFill>
            <a:schemeClr val="bg1"/>
          </a:solidFill>
        </p:grpSpPr>
        <p:sp>
          <p:nvSpPr>
            <p:cNvPr id="8" name="Rectangle 7"/>
            <p:cNvSpPr/>
            <p:nvPr/>
          </p:nvSpPr>
          <p:spPr>
            <a:xfrm>
              <a:off x="9167700" y="37528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371025" y="33782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231325" y="40036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371025" y="40354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494850" y="4029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699257" y="40862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737357" y="39243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459925" y="45466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0104325" y="49974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567875" y="49784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859975" y="50482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0859975" y="51911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ooter Placeholder 2"/>
          <p:cNvSpPr>
            <a:spLocks noGrp="1"/>
          </p:cNvSpPr>
          <p:nvPr>
            <p:ph type="ftr" sz="quarter" idx="10"/>
          </p:nvPr>
        </p:nvSpPr>
        <p:spPr>
          <a:xfrm>
            <a:off x="7631433" y="6356352"/>
            <a:ext cx="4182374" cy="365125"/>
          </a:xfrm>
        </p:spPr>
        <p:txBody>
          <a:bodyPr/>
          <a:lstStyle>
            <a:lvl1pPr>
              <a:defRPr>
                <a:solidFill>
                  <a:schemeClr val="bg1"/>
                </a:solidFill>
              </a:defRPr>
            </a:lvl1pPr>
          </a:lstStyle>
          <a:p>
            <a:r>
              <a:rPr lang="en-US"/>
              <a:t>Presentation name</a:t>
            </a:r>
          </a:p>
        </p:txBody>
      </p:sp>
      <p:sp>
        <p:nvSpPr>
          <p:cNvPr id="24" name="Text Placeholder 8"/>
          <p:cNvSpPr>
            <a:spLocks noGrp="1"/>
          </p:cNvSpPr>
          <p:nvPr>
            <p:ph type="body" sz="quarter" idx="11" hasCustomPrompt="1"/>
          </p:nvPr>
        </p:nvSpPr>
        <p:spPr>
          <a:xfrm>
            <a:off x="378192" y="1819275"/>
            <a:ext cx="3733800" cy="2015878"/>
          </a:xfrm>
        </p:spPr>
        <p:txBody>
          <a:bodyPr/>
          <a:lstStyle>
            <a:lvl1pPr marL="0" indent="0">
              <a:lnSpc>
                <a:spcPts val="15000"/>
              </a:lnSpc>
              <a:spcBef>
                <a:spcPts val="0"/>
              </a:spcBef>
              <a:buNone/>
              <a:defRPr sz="15000">
                <a:solidFill>
                  <a:schemeClr val="bg1"/>
                </a:solidFill>
              </a:defRPr>
            </a:lvl1pPr>
          </a:lstStyle>
          <a:p>
            <a:pPr lvl="0"/>
            <a:r>
              <a:rPr lang="en-US"/>
              <a:t>00</a:t>
            </a:r>
          </a:p>
        </p:txBody>
      </p:sp>
      <p:sp>
        <p:nvSpPr>
          <p:cNvPr id="25" name="Text Placeholder 8"/>
          <p:cNvSpPr>
            <a:spLocks noGrp="1"/>
          </p:cNvSpPr>
          <p:nvPr>
            <p:ph type="body" sz="quarter" idx="12" hasCustomPrompt="1"/>
          </p:nvPr>
        </p:nvSpPr>
        <p:spPr>
          <a:xfrm>
            <a:off x="378192" y="3632021"/>
            <a:ext cx="3733800"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26" name="Text Placeholder 8"/>
          <p:cNvSpPr>
            <a:spLocks noGrp="1"/>
          </p:cNvSpPr>
          <p:nvPr>
            <p:ph type="body" sz="quarter" idx="17" hasCustomPrompt="1"/>
          </p:nvPr>
        </p:nvSpPr>
        <p:spPr>
          <a:xfrm>
            <a:off x="378192" y="5338966"/>
            <a:ext cx="2215357"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27" name="Text Placeholder 8"/>
          <p:cNvSpPr>
            <a:spLocks noGrp="1"/>
          </p:cNvSpPr>
          <p:nvPr>
            <p:ph type="body" sz="quarter" idx="18" hasCustomPrompt="1"/>
          </p:nvPr>
        </p:nvSpPr>
        <p:spPr>
          <a:xfrm>
            <a:off x="378192" y="4507646"/>
            <a:ext cx="2215357" cy="831320"/>
          </a:xfrm>
        </p:spPr>
        <p:txBody>
          <a:bodyPr>
            <a:normAutofit/>
          </a:bodyPr>
          <a:lstStyle>
            <a:lvl1pPr marL="0" indent="0">
              <a:lnSpc>
                <a:spcPts val="5400"/>
              </a:lnSpc>
              <a:spcBef>
                <a:spcPts val="0"/>
              </a:spcBef>
              <a:buNone/>
              <a:defRPr sz="5400">
                <a:solidFill>
                  <a:schemeClr val="bg1"/>
                </a:solidFill>
              </a:defRPr>
            </a:lvl1pPr>
          </a:lstStyle>
          <a:p>
            <a:pPr lvl="0"/>
            <a:r>
              <a:rPr lang="en-US"/>
              <a:t>00</a:t>
            </a:r>
          </a:p>
        </p:txBody>
      </p:sp>
      <p:sp>
        <p:nvSpPr>
          <p:cNvPr id="28" name="Text Placeholder 8"/>
          <p:cNvSpPr>
            <a:spLocks noGrp="1"/>
          </p:cNvSpPr>
          <p:nvPr>
            <p:ph type="body" sz="quarter" idx="19" hasCustomPrompt="1"/>
          </p:nvPr>
        </p:nvSpPr>
        <p:spPr>
          <a:xfrm>
            <a:off x="2962860" y="5338966"/>
            <a:ext cx="2215357"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29" name="Text Placeholder 8"/>
          <p:cNvSpPr>
            <a:spLocks noGrp="1"/>
          </p:cNvSpPr>
          <p:nvPr>
            <p:ph type="body" sz="quarter" idx="20" hasCustomPrompt="1"/>
          </p:nvPr>
        </p:nvSpPr>
        <p:spPr>
          <a:xfrm>
            <a:off x="2962860" y="4507646"/>
            <a:ext cx="2215357" cy="831320"/>
          </a:xfrm>
        </p:spPr>
        <p:txBody>
          <a:bodyPr>
            <a:normAutofit/>
          </a:bodyPr>
          <a:lstStyle>
            <a:lvl1pPr marL="0" indent="0">
              <a:lnSpc>
                <a:spcPts val="5400"/>
              </a:lnSpc>
              <a:spcBef>
                <a:spcPts val="0"/>
              </a:spcBef>
              <a:buNone/>
              <a:defRPr sz="5400">
                <a:solidFill>
                  <a:schemeClr val="bg1"/>
                </a:solidFill>
              </a:defRPr>
            </a:lvl1pPr>
          </a:lstStyle>
          <a:p>
            <a:pPr lvl="0"/>
            <a:r>
              <a:rPr lang="en-US"/>
              <a:t>00</a:t>
            </a:r>
          </a:p>
        </p:txBody>
      </p:sp>
      <p:sp>
        <p:nvSpPr>
          <p:cNvPr id="30" name="Text Placeholder 8"/>
          <p:cNvSpPr>
            <a:spLocks noGrp="1"/>
          </p:cNvSpPr>
          <p:nvPr>
            <p:ph type="body" sz="quarter" idx="21" hasCustomPrompt="1"/>
          </p:nvPr>
        </p:nvSpPr>
        <p:spPr>
          <a:xfrm>
            <a:off x="5547528" y="5338966"/>
            <a:ext cx="2215357"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31" name="Text Placeholder 8"/>
          <p:cNvSpPr>
            <a:spLocks noGrp="1"/>
          </p:cNvSpPr>
          <p:nvPr>
            <p:ph type="body" sz="quarter" idx="22" hasCustomPrompt="1"/>
          </p:nvPr>
        </p:nvSpPr>
        <p:spPr>
          <a:xfrm>
            <a:off x="5547528" y="4507646"/>
            <a:ext cx="2215357" cy="831320"/>
          </a:xfrm>
        </p:spPr>
        <p:txBody>
          <a:bodyPr>
            <a:normAutofit/>
          </a:bodyPr>
          <a:lstStyle>
            <a:lvl1pPr marL="0" indent="0">
              <a:lnSpc>
                <a:spcPts val="5400"/>
              </a:lnSpc>
              <a:spcBef>
                <a:spcPts val="0"/>
              </a:spcBef>
              <a:buNone/>
              <a:defRPr sz="5400">
                <a:solidFill>
                  <a:schemeClr val="bg1"/>
                </a:solidFill>
              </a:defRPr>
            </a:lvl1pPr>
          </a:lstStyle>
          <a:p>
            <a:pPr lvl="0"/>
            <a:r>
              <a:rPr lang="en-US"/>
              <a:t>00</a:t>
            </a:r>
          </a:p>
        </p:txBody>
      </p:sp>
      <p:sp>
        <p:nvSpPr>
          <p:cNvPr id="35" name="Title 1"/>
          <p:cNvSpPr>
            <a:spLocks noGrp="1"/>
          </p:cNvSpPr>
          <p:nvPr>
            <p:ph type="title" hasCustomPrompt="1"/>
          </p:nvPr>
        </p:nvSpPr>
        <p:spPr>
          <a:xfrm>
            <a:off x="377825" y="301627"/>
            <a:ext cx="8416925" cy="809756"/>
          </a:xfr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United kingdom</a:t>
            </a:r>
          </a:p>
        </p:txBody>
      </p:sp>
      <p:pic>
        <p:nvPicPr>
          <p:cNvPr id="32" name="Picture 3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0800000" flipH="1" flipV="1">
            <a:off x="10487242" y="365127"/>
            <a:ext cx="1326565" cy="558993"/>
          </a:xfrm>
          <a:prstGeom prst="rect">
            <a:avLst/>
          </a:prstGeom>
        </p:spPr>
      </p:pic>
    </p:spTree>
    <p:extLst>
      <p:ext uri="{BB962C8B-B14F-4D97-AF65-F5344CB8AC3E}">
        <p14:creationId xmlns:p14="http://schemas.microsoft.com/office/powerpoint/2010/main" val="266982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22" presetClass="entr" presetSubtype="1" fill="hold"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000"/>
                                        <p:tgtEl>
                                          <p:spTgt spid="5"/>
                                        </p:tgtEl>
                                      </p:cBhvr>
                                    </p:animEffect>
                                  </p:childTnLst>
                                </p:cTn>
                              </p:par>
                            </p:childTnLst>
                          </p:cTn>
                        </p:par>
                        <p:par>
                          <p:cTn id="11" fill="hold">
                            <p:stCondLst>
                              <p:cond delay="1500"/>
                            </p:stCondLst>
                            <p:childTnLst>
                              <p:par>
                                <p:cTn id="12" presetID="10" presetClass="entr" presetSubtype="0" fill="hold" nodeType="afterEffect">
                                  <p:stCondLst>
                                    <p:cond delay="5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8421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Slide alternate One Europe">
    <p:spTree>
      <p:nvGrpSpPr>
        <p:cNvPr id="1" name=""/>
        <p:cNvGrpSpPr/>
        <p:nvPr/>
      </p:nvGrpSpPr>
      <p:grpSpPr>
        <a:xfrm>
          <a:off x="0" y="0"/>
          <a:ext cx="0" cy="0"/>
          <a:chOff x="0" y="0"/>
          <a:chExt cx="0" cy="0"/>
        </a:xfrm>
      </p:grpSpPr>
      <p:sp>
        <p:nvSpPr>
          <p:cNvPr id="11" name="Rectangle 10"/>
          <p:cNvSpPr/>
          <p:nvPr/>
        </p:nvSpPr>
        <p:spPr>
          <a:xfrm>
            <a:off x="0" y="0"/>
            <a:ext cx="12192000" cy="3177075"/>
          </a:xfrm>
          <a:prstGeom prst="rect">
            <a:avLst/>
          </a:prstGeom>
          <a:solidFill>
            <a:srgbClr val="B8BEC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2" name="Picture 1"/>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a:off x="1" y="-4379"/>
            <a:ext cx="12191997" cy="6862378"/>
          </a:xfrm>
          <a:prstGeom prst="rect">
            <a:avLst/>
          </a:prstGeom>
        </p:spPr>
      </p:pic>
      <p:sp>
        <p:nvSpPr>
          <p:cNvPr id="13" name="Title 1"/>
          <p:cNvSpPr>
            <a:spLocks noGrp="1"/>
          </p:cNvSpPr>
          <p:nvPr>
            <p:ph type="ctrTitle" hasCustomPrompt="1"/>
          </p:nvPr>
        </p:nvSpPr>
        <p:spPr>
          <a:xfrm>
            <a:off x="360000" y="241301"/>
            <a:ext cx="8438943" cy="1413500"/>
          </a:xfrm>
          <a:prstGeom prst="rect">
            <a:avLst/>
          </a:prstGeom>
        </p:spPr>
        <p:txBody>
          <a:bodyPr lIns="0" tIns="0" rIns="90000" anchor="t">
            <a:normAutofit/>
          </a:bodyPr>
          <a:lstStyle>
            <a:lvl1pPr algn="l">
              <a:lnSpc>
                <a:spcPct val="100000"/>
              </a:lnSpc>
              <a:defRPr sz="4000" b="1" i="0" cap="all" baseline="0">
                <a:latin typeface="Arial" charset="0"/>
                <a:ea typeface="Arial" charset="0"/>
                <a:cs typeface="Arial" charset="0"/>
              </a:defRPr>
            </a:lvl1pPr>
          </a:lstStyle>
          <a:p>
            <a:r>
              <a:rPr lang="en-US"/>
              <a:t>Title SLIDE</a:t>
            </a:r>
            <a:br>
              <a:rPr lang="en-US"/>
            </a:br>
            <a:r>
              <a:rPr lang="en-US"/>
              <a:t>Second line</a:t>
            </a:r>
          </a:p>
        </p:txBody>
      </p:sp>
      <p:sp>
        <p:nvSpPr>
          <p:cNvPr id="14" name="Text Placeholder 13"/>
          <p:cNvSpPr>
            <a:spLocks noGrp="1"/>
          </p:cNvSpPr>
          <p:nvPr>
            <p:ph type="body" sz="quarter" idx="13" hasCustomPrompt="1"/>
          </p:nvPr>
        </p:nvSpPr>
        <p:spPr>
          <a:xfrm>
            <a:off x="9191377" y="1289245"/>
            <a:ext cx="2622431" cy="1445555"/>
          </a:xfrm>
          <a:prstGeom prst="rect">
            <a:avLst/>
          </a:prstGeom>
        </p:spPr>
        <p:txBody>
          <a:bodyPr rIns="0" bIns="0" anchor="b" anchorCtr="0">
            <a:noAutofit/>
          </a:bodyPr>
          <a:lstStyle>
            <a:lvl1pPr marL="228594" marR="0" indent="-228594" algn="r" defTabSz="914377" rtl="0" eaLnBrk="1" fontAlgn="auto" latinLnBrk="0" hangingPunct="1">
              <a:lnSpc>
                <a:spcPct val="100000"/>
              </a:lnSpc>
              <a:spcBef>
                <a:spcPts val="1000"/>
              </a:spcBef>
              <a:spcAft>
                <a:spcPts val="0"/>
              </a:spcAft>
              <a:buClrTx/>
              <a:buSzTx/>
              <a:buFont typeface="Arial"/>
              <a:buNone/>
              <a:tabLst/>
              <a:defRPr sz="1800" b="0" i="0">
                <a:solidFill>
                  <a:srgbClr val="00245D"/>
                </a:solidFill>
                <a:latin typeface="Arial" charset="0"/>
                <a:ea typeface="Arial" charset="0"/>
                <a:cs typeface="Arial" charset="0"/>
              </a:defRPr>
            </a:lvl1pPr>
            <a:lvl2pPr algn="r">
              <a:lnSpc>
                <a:spcPct val="100000"/>
              </a:lnSpc>
              <a:defRPr sz="1800" b="0" i="0">
                <a:latin typeface="Arial" charset="0"/>
                <a:ea typeface="Arial" charset="0"/>
                <a:cs typeface="Arial" charset="0"/>
              </a:defRPr>
            </a:lvl2pPr>
            <a:lvl3pPr algn="r">
              <a:lnSpc>
                <a:spcPct val="100000"/>
              </a:lnSpc>
              <a:defRPr sz="1800" b="0" i="0">
                <a:latin typeface="Arial" charset="0"/>
                <a:ea typeface="Arial" charset="0"/>
                <a:cs typeface="Arial" charset="0"/>
              </a:defRPr>
            </a:lvl3pPr>
            <a:lvl4pPr algn="r">
              <a:lnSpc>
                <a:spcPct val="100000"/>
              </a:lnSpc>
              <a:defRPr sz="1800" b="0" i="0">
                <a:latin typeface="Arial" charset="0"/>
                <a:ea typeface="Arial" charset="0"/>
                <a:cs typeface="Arial" charset="0"/>
              </a:defRPr>
            </a:lvl4pPr>
            <a:lvl5pPr algn="r">
              <a:lnSpc>
                <a:spcPct val="100000"/>
              </a:lnSpc>
              <a:defRPr sz="1800" b="0" i="0">
                <a:latin typeface="Arial" charset="0"/>
                <a:ea typeface="Arial" charset="0"/>
                <a:cs typeface="Arial" charset="0"/>
              </a:defRPr>
            </a:lvl5pPr>
          </a:lstStyle>
          <a:p>
            <a:pPr marL="228594" marR="0" lvl="0" indent="-228594" algn="r" defTabSz="914377" rtl="0" eaLnBrk="1" fontAlgn="auto" latinLnBrk="0" hangingPunct="1">
              <a:lnSpc>
                <a:spcPct val="100000"/>
              </a:lnSpc>
              <a:spcBef>
                <a:spcPts val="1000"/>
              </a:spcBef>
              <a:spcAft>
                <a:spcPts val="0"/>
              </a:spcAft>
              <a:buClrTx/>
              <a:buSzTx/>
              <a:buFont typeface="Arial"/>
              <a:buNone/>
              <a:tabLst/>
              <a:defRPr/>
            </a:pPr>
            <a:r>
              <a:rPr lang="en-US"/>
              <a:t>Date</a:t>
            </a:r>
          </a:p>
        </p:txBody>
      </p:sp>
      <p:sp>
        <p:nvSpPr>
          <p:cNvPr id="19" name="Date Placeholder 3"/>
          <p:cNvSpPr>
            <a:spLocks noGrp="1"/>
          </p:cNvSpPr>
          <p:nvPr>
            <p:ph type="dt" sz="half" idx="2"/>
          </p:nvPr>
        </p:nvSpPr>
        <p:spPr>
          <a:xfrm>
            <a:off x="4878977" y="11215166"/>
            <a:ext cx="2743200" cy="365125"/>
          </a:xfrm>
          <a:prstGeom prst="rect">
            <a:avLst/>
          </a:prstGeom>
        </p:spPr>
        <p:txBody>
          <a:bodyPr vert="horz" lIns="91440" tIns="45720" rIns="91440" bIns="45720" rtlCol="0" anchor="ctr"/>
          <a:lstStyle>
            <a:lvl1pPr algn="l">
              <a:defRPr sz="1200" b="0" i="0">
                <a:solidFill>
                  <a:schemeClr val="tx2"/>
                </a:solidFill>
                <a:latin typeface="Arial" charset="0"/>
                <a:ea typeface="Arial" charset="0"/>
                <a:cs typeface="Arial" charset="0"/>
              </a:defRPr>
            </a:lvl1pPr>
          </a:lstStyle>
          <a:p>
            <a:endParaRPr lang="en-US"/>
          </a:p>
        </p:txBody>
      </p:sp>
      <p:sp>
        <p:nvSpPr>
          <p:cNvPr id="20" name="Footer Placeholder 4"/>
          <p:cNvSpPr>
            <a:spLocks noGrp="1"/>
          </p:cNvSpPr>
          <p:nvPr>
            <p:ph type="ftr" sz="quarter" idx="3"/>
          </p:nvPr>
        </p:nvSpPr>
        <p:spPr>
          <a:xfrm>
            <a:off x="11279777" y="11215166"/>
            <a:ext cx="4114800" cy="365125"/>
          </a:xfrm>
          <a:prstGeom prst="rect">
            <a:avLst/>
          </a:prstGeom>
        </p:spPr>
        <p:txBody>
          <a:bodyPr vert="horz" lIns="91440" tIns="45720" rIns="91440" bIns="45720" rtlCol="0" anchor="ctr"/>
          <a:lstStyle>
            <a:lvl1pPr algn="r">
              <a:defRPr sz="1200">
                <a:solidFill>
                  <a:schemeClr val="tx2"/>
                </a:solidFill>
              </a:defRPr>
            </a:lvl1pPr>
          </a:lstStyle>
          <a:p>
            <a:r>
              <a:rPr lang="en-GB" sz="1000">
                <a:solidFill>
                  <a:srgbClr val="58595B"/>
                </a:solidFill>
              </a:rPr>
              <a:t>Commercial-in-Confidence </a:t>
            </a:r>
            <a:r>
              <a:rPr lang="en-GB"/>
              <a:t>										</a:t>
            </a:r>
          </a:p>
        </p:txBody>
      </p:sp>
      <p:sp>
        <p:nvSpPr>
          <p:cNvPr id="5" name="Text Placeholder 4"/>
          <p:cNvSpPr>
            <a:spLocks noGrp="1"/>
          </p:cNvSpPr>
          <p:nvPr>
            <p:ph type="body" sz="quarter" idx="14" hasCustomPrompt="1"/>
          </p:nvPr>
        </p:nvSpPr>
        <p:spPr>
          <a:xfrm>
            <a:off x="360000" y="1906801"/>
            <a:ext cx="8438943" cy="827999"/>
          </a:xfrm>
          <a:prstGeom prst="rect">
            <a:avLst/>
          </a:prstGeom>
        </p:spPr>
        <p:txBody>
          <a:bodyPr lIns="0" bIns="0" anchor="b">
            <a:normAutofit/>
          </a:bodyPr>
          <a:lstStyle>
            <a:lvl1pPr marL="0" indent="0">
              <a:buNone/>
              <a:defRPr sz="2400" cap="all" baseline="0">
                <a:solidFill>
                  <a:srgbClr val="00245D"/>
                </a:solidFill>
              </a:defRPr>
            </a:lvl1pPr>
          </a:lstStyle>
          <a:p>
            <a:pPr lvl="0"/>
            <a:r>
              <a:rPr lang="en-US"/>
              <a:t>Sub Heading</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7243" y="365127"/>
            <a:ext cx="1326565" cy="558993"/>
          </a:xfrm>
          <a:prstGeom prst="rect">
            <a:avLst/>
          </a:prstGeom>
        </p:spPr>
      </p:pic>
    </p:spTree>
    <p:extLst>
      <p:ext uri="{BB962C8B-B14F-4D97-AF65-F5344CB8AC3E}">
        <p14:creationId xmlns:p14="http://schemas.microsoft.com/office/powerpoint/2010/main" val="26569480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Slide alternate Two Europe">
    <p:spTree>
      <p:nvGrpSpPr>
        <p:cNvPr id="1" name=""/>
        <p:cNvGrpSpPr/>
        <p:nvPr/>
      </p:nvGrpSpPr>
      <p:grpSpPr>
        <a:xfrm>
          <a:off x="0" y="0"/>
          <a:ext cx="0" cy="0"/>
          <a:chOff x="0" y="0"/>
          <a:chExt cx="0" cy="0"/>
        </a:xfrm>
      </p:grpSpPr>
      <p:sp>
        <p:nvSpPr>
          <p:cNvPr id="12" name="Rectangle 11"/>
          <p:cNvSpPr/>
          <p:nvPr/>
        </p:nvSpPr>
        <p:spPr>
          <a:xfrm>
            <a:off x="0" y="3177075"/>
            <a:ext cx="12192000" cy="3680925"/>
          </a:xfrm>
          <a:prstGeom prst="rect">
            <a:avLst/>
          </a:prstGeom>
          <a:solidFill>
            <a:srgbClr val="B8BEC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Rectangle 10"/>
          <p:cNvSpPr/>
          <p:nvPr/>
        </p:nvSpPr>
        <p:spPr>
          <a:xfrm>
            <a:off x="0" y="0"/>
            <a:ext cx="12192000" cy="3177075"/>
          </a:xfrm>
          <a:prstGeom prst="rect">
            <a:avLst/>
          </a:prstGeom>
          <a:solidFill>
            <a:srgbClr val="00245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0"/>
            <a:ext cx="12188952" cy="6860664"/>
          </a:xfrm>
          <a:prstGeom prst="rect">
            <a:avLst/>
          </a:prstGeom>
        </p:spPr>
      </p:pic>
      <p:sp>
        <p:nvSpPr>
          <p:cNvPr id="14" name="Text Placeholder 13"/>
          <p:cNvSpPr>
            <a:spLocks noGrp="1"/>
          </p:cNvSpPr>
          <p:nvPr>
            <p:ph type="body" sz="quarter" idx="13" hasCustomPrompt="1"/>
          </p:nvPr>
        </p:nvSpPr>
        <p:spPr>
          <a:xfrm>
            <a:off x="9191377" y="1289247"/>
            <a:ext cx="2622431" cy="1445554"/>
          </a:xfrm>
          <a:prstGeom prst="rect">
            <a:avLst/>
          </a:prstGeom>
        </p:spPr>
        <p:txBody>
          <a:bodyPr rIns="0" bIns="0" anchor="b" anchorCtr="0">
            <a:noAutofit/>
          </a:bodyPr>
          <a:lstStyle>
            <a:lvl1pPr marL="228594" marR="0" indent="-228594" algn="r" defTabSz="914377" rtl="0" eaLnBrk="1" fontAlgn="auto" latinLnBrk="0" hangingPunct="1">
              <a:lnSpc>
                <a:spcPct val="100000"/>
              </a:lnSpc>
              <a:spcBef>
                <a:spcPts val="1000"/>
              </a:spcBef>
              <a:spcAft>
                <a:spcPts val="0"/>
              </a:spcAft>
              <a:buClrTx/>
              <a:buSzTx/>
              <a:buFont typeface="Arial"/>
              <a:buNone/>
              <a:tabLst/>
              <a:defRPr sz="1800" b="0" i="0">
                <a:solidFill>
                  <a:schemeClr val="bg1"/>
                </a:solidFill>
                <a:latin typeface="Arial" charset="0"/>
                <a:ea typeface="Arial" charset="0"/>
                <a:cs typeface="Arial" charset="0"/>
              </a:defRPr>
            </a:lvl1pPr>
            <a:lvl2pPr algn="r">
              <a:lnSpc>
                <a:spcPct val="100000"/>
              </a:lnSpc>
              <a:defRPr sz="1800" b="0" i="0">
                <a:latin typeface="Arial" charset="0"/>
                <a:ea typeface="Arial" charset="0"/>
                <a:cs typeface="Arial" charset="0"/>
              </a:defRPr>
            </a:lvl2pPr>
            <a:lvl3pPr algn="r">
              <a:lnSpc>
                <a:spcPct val="100000"/>
              </a:lnSpc>
              <a:defRPr sz="1800" b="0" i="0">
                <a:latin typeface="Arial" charset="0"/>
                <a:ea typeface="Arial" charset="0"/>
                <a:cs typeface="Arial" charset="0"/>
              </a:defRPr>
            </a:lvl3pPr>
            <a:lvl4pPr algn="r">
              <a:lnSpc>
                <a:spcPct val="100000"/>
              </a:lnSpc>
              <a:defRPr sz="1800" b="0" i="0">
                <a:latin typeface="Arial" charset="0"/>
                <a:ea typeface="Arial" charset="0"/>
                <a:cs typeface="Arial" charset="0"/>
              </a:defRPr>
            </a:lvl4pPr>
            <a:lvl5pPr algn="r">
              <a:lnSpc>
                <a:spcPct val="100000"/>
              </a:lnSpc>
              <a:defRPr sz="1800" b="0" i="0">
                <a:latin typeface="Arial" charset="0"/>
                <a:ea typeface="Arial" charset="0"/>
                <a:cs typeface="Arial" charset="0"/>
              </a:defRPr>
            </a:lvl5pPr>
          </a:lstStyle>
          <a:p>
            <a:pPr marL="228594" marR="0" lvl="0" indent="-228594" algn="r" defTabSz="914377" rtl="0" eaLnBrk="1" fontAlgn="auto" latinLnBrk="0" hangingPunct="1">
              <a:lnSpc>
                <a:spcPct val="100000"/>
              </a:lnSpc>
              <a:spcBef>
                <a:spcPts val="1000"/>
              </a:spcBef>
              <a:spcAft>
                <a:spcPts val="0"/>
              </a:spcAft>
              <a:buClrTx/>
              <a:buSzTx/>
              <a:buFont typeface="Arial"/>
              <a:buNone/>
              <a:tabLst/>
              <a:defRPr/>
            </a:pPr>
            <a:r>
              <a:rPr lang="en-US"/>
              <a:t>Date</a:t>
            </a:r>
          </a:p>
        </p:txBody>
      </p:sp>
      <p:sp>
        <p:nvSpPr>
          <p:cNvPr id="19" name="Date Placeholder 3"/>
          <p:cNvSpPr>
            <a:spLocks noGrp="1"/>
          </p:cNvSpPr>
          <p:nvPr>
            <p:ph type="dt" sz="half" idx="2"/>
          </p:nvPr>
        </p:nvSpPr>
        <p:spPr>
          <a:xfrm>
            <a:off x="4878977" y="11215166"/>
            <a:ext cx="2743200" cy="365125"/>
          </a:xfrm>
          <a:prstGeom prst="rect">
            <a:avLst/>
          </a:prstGeom>
        </p:spPr>
        <p:txBody>
          <a:bodyPr vert="horz" lIns="91440" tIns="45720" rIns="91440" bIns="45720" rtlCol="0" anchor="ctr"/>
          <a:lstStyle>
            <a:lvl1pPr algn="l">
              <a:defRPr sz="1200" b="0" i="0">
                <a:solidFill>
                  <a:schemeClr val="tx2"/>
                </a:solidFill>
                <a:latin typeface="Arial" charset="0"/>
                <a:ea typeface="Arial" charset="0"/>
                <a:cs typeface="Arial" charset="0"/>
              </a:defRPr>
            </a:lvl1pPr>
          </a:lstStyle>
          <a:p>
            <a:endParaRPr lang="en-US"/>
          </a:p>
        </p:txBody>
      </p:sp>
      <p:sp>
        <p:nvSpPr>
          <p:cNvPr id="20" name="Footer Placeholder 4"/>
          <p:cNvSpPr>
            <a:spLocks noGrp="1"/>
          </p:cNvSpPr>
          <p:nvPr>
            <p:ph type="ftr" sz="quarter" idx="3"/>
          </p:nvPr>
        </p:nvSpPr>
        <p:spPr>
          <a:xfrm>
            <a:off x="11279777" y="11215166"/>
            <a:ext cx="4114800" cy="365125"/>
          </a:xfrm>
          <a:prstGeom prst="rect">
            <a:avLst/>
          </a:prstGeom>
        </p:spPr>
        <p:txBody>
          <a:bodyPr vert="horz" lIns="91440" tIns="45720" rIns="91440" bIns="45720" rtlCol="0" anchor="ctr"/>
          <a:lstStyle>
            <a:lvl1pPr algn="r">
              <a:defRPr sz="1200">
                <a:solidFill>
                  <a:schemeClr val="tx2"/>
                </a:solidFill>
              </a:defRPr>
            </a:lvl1pPr>
          </a:lstStyle>
          <a:p>
            <a:r>
              <a:rPr lang="en-GB" sz="1000">
                <a:solidFill>
                  <a:srgbClr val="58595B"/>
                </a:solidFill>
              </a:rPr>
              <a:t>Commercial-in-Confidence </a:t>
            </a:r>
            <a:r>
              <a:rPr lang="en-GB"/>
              <a:t>										</a:t>
            </a:r>
          </a:p>
        </p:txBody>
      </p:sp>
      <p:sp>
        <p:nvSpPr>
          <p:cNvPr id="5" name="Text Placeholder 4"/>
          <p:cNvSpPr>
            <a:spLocks noGrp="1"/>
          </p:cNvSpPr>
          <p:nvPr>
            <p:ph type="body" sz="quarter" idx="14" hasCustomPrompt="1"/>
          </p:nvPr>
        </p:nvSpPr>
        <p:spPr>
          <a:xfrm>
            <a:off x="360000" y="1906801"/>
            <a:ext cx="8438943" cy="827999"/>
          </a:xfrm>
          <a:prstGeom prst="rect">
            <a:avLst/>
          </a:prstGeom>
        </p:spPr>
        <p:txBody>
          <a:bodyPr lIns="0" bIns="0" anchor="b">
            <a:normAutofit/>
          </a:bodyPr>
          <a:lstStyle>
            <a:lvl1pPr marL="0" indent="0">
              <a:buNone/>
              <a:defRPr sz="2400" cap="all" baseline="0">
                <a:solidFill>
                  <a:schemeClr val="bg1"/>
                </a:solidFill>
              </a:defRPr>
            </a:lvl1pPr>
          </a:lstStyle>
          <a:p>
            <a:pPr lvl="0"/>
            <a:r>
              <a:rPr lang="en-US"/>
              <a:t>Sub Heading</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10487243" y="365127"/>
            <a:ext cx="1326565" cy="558993"/>
          </a:xfrm>
          <a:prstGeom prst="rect">
            <a:avLst/>
          </a:prstGeom>
        </p:spPr>
      </p:pic>
      <p:sp>
        <p:nvSpPr>
          <p:cNvPr id="10" name="Title 1"/>
          <p:cNvSpPr>
            <a:spLocks noGrp="1"/>
          </p:cNvSpPr>
          <p:nvPr>
            <p:ph type="ctrTitle" hasCustomPrompt="1"/>
          </p:nvPr>
        </p:nvSpPr>
        <p:spPr>
          <a:xfrm>
            <a:off x="360000" y="241301"/>
            <a:ext cx="8438943" cy="1413500"/>
          </a:xfrm>
          <a:prstGeom prst="rect">
            <a:avLst/>
          </a:prstGeom>
        </p:spPr>
        <p:txBody>
          <a:bodyPr lIns="0" tIns="0" rIns="90000" anchor="t">
            <a:normAutofit/>
          </a:bodyPr>
          <a:lstStyle>
            <a:lvl1pPr algn="l">
              <a:lnSpc>
                <a:spcPct val="100000"/>
              </a:lnSpc>
              <a:defRPr sz="4000" b="1" i="0" cap="all" baseline="0">
                <a:solidFill>
                  <a:schemeClr val="bg1"/>
                </a:solidFill>
                <a:latin typeface="Arial" charset="0"/>
                <a:ea typeface="Arial" charset="0"/>
                <a:cs typeface="Arial" charset="0"/>
              </a:defRPr>
            </a:lvl1pPr>
          </a:lstStyle>
          <a:p>
            <a:r>
              <a:rPr lang="en-US"/>
              <a:t>Title SLIDE</a:t>
            </a:r>
            <a:br>
              <a:rPr lang="en-US"/>
            </a:br>
            <a:r>
              <a:rPr lang="en-US"/>
              <a:t>Second line</a:t>
            </a:r>
          </a:p>
        </p:txBody>
      </p:sp>
    </p:spTree>
    <p:extLst>
      <p:ext uri="{BB962C8B-B14F-4D97-AF65-F5344CB8AC3E}">
        <p14:creationId xmlns:p14="http://schemas.microsoft.com/office/powerpoint/2010/main" val="2099552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sp>
        <p:nvSpPr>
          <p:cNvPr id="19" name="Text Placeholder 4"/>
          <p:cNvSpPr>
            <a:spLocks noGrp="1"/>
          </p:cNvSpPr>
          <p:nvPr>
            <p:ph type="body" sz="quarter" idx="14" hasCustomPrompt="1"/>
          </p:nvPr>
        </p:nvSpPr>
        <p:spPr>
          <a:xfrm>
            <a:off x="1704757" y="1244600"/>
            <a:ext cx="8782486" cy="3908778"/>
          </a:xfrm>
          <a:prstGeom prst="rect">
            <a:avLst/>
          </a:prstGeom>
        </p:spPr>
        <p:txBody>
          <a:bodyPr lIns="0" anchor="ctr">
            <a:normAutofit/>
          </a:bodyPr>
          <a:lstStyle>
            <a:lvl1pPr marL="0" indent="0" algn="ctr">
              <a:buNone/>
              <a:defRPr sz="2800" cap="none" baseline="0">
                <a:solidFill>
                  <a:srgbClr val="00245D"/>
                </a:solidFill>
              </a:defRPr>
            </a:lvl1pPr>
          </a:lstStyle>
          <a:p>
            <a:pPr lvl="0"/>
            <a:r>
              <a:rPr lang="en-US"/>
              <a:t>Statement</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7243" y="365127"/>
            <a:ext cx="1326565" cy="558993"/>
          </a:xfrm>
          <a:prstGeom prst="rect">
            <a:avLst/>
          </a:prstGeom>
        </p:spPr>
      </p:pic>
    </p:spTree>
    <p:extLst>
      <p:ext uri="{BB962C8B-B14F-4D97-AF65-F5344CB8AC3E}">
        <p14:creationId xmlns:p14="http://schemas.microsoft.com/office/powerpoint/2010/main" val="29369676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Slide alternate Three Europe">
    <p:spTree>
      <p:nvGrpSpPr>
        <p:cNvPr id="1" name=""/>
        <p:cNvGrpSpPr/>
        <p:nvPr/>
      </p:nvGrpSpPr>
      <p:grpSpPr>
        <a:xfrm>
          <a:off x="0" y="0"/>
          <a:ext cx="0" cy="0"/>
          <a:chOff x="0" y="0"/>
          <a:chExt cx="0" cy="0"/>
        </a:xfrm>
      </p:grpSpPr>
      <p:sp>
        <p:nvSpPr>
          <p:cNvPr id="11" name="Rectangle 10"/>
          <p:cNvSpPr/>
          <p:nvPr/>
        </p:nvSpPr>
        <p:spPr>
          <a:xfrm>
            <a:off x="0" y="0"/>
            <a:ext cx="12192000" cy="6857143"/>
          </a:xfrm>
          <a:prstGeom prst="rect">
            <a:avLst/>
          </a:prstGeom>
          <a:solidFill>
            <a:srgbClr val="00245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9" name="Picture 8"/>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524" y="-3522"/>
            <a:ext cx="12188952" cy="6860664"/>
          </a:xfrm>
          <a:prstGeom prst="rect">
            <a:avLst/>
          </a:prstGeom>
        </p:spPr>
      </p:pic>
      <p:sp>
        <p:nvSpPr>
          <p:cNvPr id="14" name="Text Placeholder 13"/>
          <p:cNvSpPr>
            <a:spLocks noGrp="1"/>
          </p:cNvSpPr>
          <p:nvPr>
            <p:ph type="body" sz="quarter" idx="13" hasCustomPrompt="1"/>
          </p:nvPr>
        </p:nvSpPr>
        <p:spPr>
          <a:xfrm>
            <a:off x="9191377" y="1289247"/>
            <a:ext cx="2622431" cy="1445554"/>
          </a:xfrm>
          <a:prstGeom prst="rect">
            <a:avLst/>
          </a:prstGeom>
        </p:spPr>
        <p:txBody>
          <a:bodyPr rIns="0" bIns="0" anchor="b" anchorCtr="0">
            <a:noAutofit/>
          </a:bodyPr>
          <a:lstStyle>
            <a:lvl1pPr marL="228594" marR="0" indent="-228594" algn="r" defTabSz="914377" rtl="0" eaLnBrk="1" fontAlgn="auto" latinLnBrk="0" hangingPunct="1">
              <a:lnSpc>
                <a:spcPct val="100000"/>
              </a:lnSpc>
              <a:spcBef>
                <a:spcPts val="1000"/>
              </a:spcBef>
              <a:spcAft>
                <a:spcPts val="0"/>
              </a:spcAft>
              <a:buClrTx/>
              <a:buSzTx/>
              <a:buFont typeface="Arial"/>
              <a:buNone/>
              <a:tabLst/>
              <a:defRPr sz="1800" b="0" i="0">
                <a:solidFill>
                  <a:schemeClr val="bg1"/>
                </a:solidFill>
                <a:latin typeface="Arial" charset="0"/>
                <a:ea typeface="Arial" charset="0"/>
                <a:cs typeface="Arial" charset="0"/>
              </a:defRPr>
            </a:lvl1pPr>
            <a:lvl2pPr algn="r">
              <a:lnSpc>
                <a:spcPct val="100000"/>
              </a:lnSpc>
              <a:defRPr sz="1800" b="0" i="0">
                <a:latin typeface="Arial" charset="0"/>
                <a:ea typeface="Arial" charset="0"/>
                <a:cs typeface="Arial" charset="0"/>
              </a:defRPr>
            </a:lvl2pPr>
            <a:lvl3pPr algn="r">
              <a:lnSpc>
                <a:spcPct val="100000"/>
              </a:lnSpc>
              <a:defRPr sz="1800" b="0" i="0">
                <a:latin typeface="Arial" charset="0"/>
                <a:ea typeface="Arial" charset="0"/>
                <a:cs typeface="Arial" charset="0"/>
              </a:defRPr>
            </a:lvl3pPr>
            <a:lvl4pPr algn="r">
              <a:lnSpc>
                <a:spcPct val="100000"/>
              </a:lnSpc>
              <a:defRPr sz="1800" b="0" i="0">
                <a:latin typeface="Arial" charset="0"/>
                <a:ea typeface="Arial" charset="0"/>
                <a:cs typeface="Arial" charset="0"/>
              </a:defRPr>
            </a:lvl4pPr>
            <a:lvl5pPr algn="r">
              <a:lnSpc>
                <a:spcPct val="100000"/>
              </a:lnSpc>
              <a:defRPr sz="1800" b="0" i="0">
                <a:latin typeface="Arial" charset="0"/>
                <a:ea typeface="Arial" charset="0"/>
                <a:cs typeface="Arial" charset="0"/>
              </a:defRPr>
            </a:lvl5pPr>
          </a:lstStyle>
          <a:p>
            <a:pPr marL="228594" marR="0" lvl="0" indent="-228594" algn="r" defTabSz="914377" rtl="0" eaLnBrk="1" fontAlgn="auto" latinLnBrk="0" hangingPunct="1">
              <a:lnSpc>
                <a:spcPct val="100000"/>
              </a:lnSpc>
              <a:spcBef>
                <a:spcPts val="1000"/>
              </a:spcBef>
              <a:spcAft>
                <a:spcPts val="0"/>
              </a:spcAft>
              <a:buClrTx/>
              <a:buSzTx/>
              <a:buFont typeface="Arial"/>
              <a:buNone/>
              <a:tabLst/>
              <a:defRPr/>
            </a:pPr>
            <a:r>
              <a:rPr lang="en-US"/>
              <a:t>Date</a:t>
            </a:r>
          </a:p>
        </p:txBody>
      </p:sp>
      <p:sp>
        <p:nvSpPr>
          <p:cNvPr id="19" name="Date Placeholder 3"/>
          <p:cNvSpPr>
            <a:spLocks noGrp="1"/>
          </p:cNvSpPr>
          <p:nvPr>
            <p:ph type="dt" sz="half" idx="2"/>
          </p:nvPr>
        </p:nvSpPr>
        <p:spPr>
          <a:xfrm>
            <a:off x="4878977" y="11215166"/>
            <a:ext cx="2743200" cy="365125"/>
          </a:xfrm>
          <a:prstGeom prst="rect">
            <a:avLst/>
          </a:prstGeom>
        </p:spPr>
        <p:txBody>
          <a:bodyPr vert="horz" lIns="91440" tIns="45720" rIns="91440" bIns="45720" rtlCol="0" anchor="ctr"/>
          <a:lstStyle>
            <a:lvl1pPr algn="l">
              <a:defRPr sz="1200" b="0" i="0">
                <a:solidFill>
                  <a:schemeClr val="tx2"/>
                </a:solidFill>
                <a:latin typeface="Arial" charset="0"/>
                <a:ea typeface="Arial" charset="0"/>
                <a:cs typeface="Arial" charset="0"/>
              </a:defRPr>
            </a:lvl1pPr>
          </a:lstStyle>
          <a:p>
            <a:endParaRPr lang="en-US"/>
          </a:p>
        </p:txBody>
      </p:sp>
      <p:sp>
        <p:nvSpPr>
          <p:cNvPr id="20" name="Footer Placeholder 4"/>
          <p:cNvSpPr>
            <a:spLocks noGrp="1"/>
          </p:cNvSpPr>
          <p:nvPr>
            <p:ph type="ftr" sz="quarter" idx="3"/>
          </p:nvPr>
        </p:nvSpPr>
        <p:spPr>
          <a:xfrm>
            <a:off x="11279777" y="11215166"/>
            <a:ext cx="4114800" cy="365125"/>
          </a:xfrm>
          <a:prstGeom prst="rect">
            <a:avLst/>
          </a:prstGeom>
        </p:spPr>
        <p:txBody>
          <a:bodyPr vert="horz" lIns="91440" tIns="45720" rIns="91440" bIns="45720" rtlCol="0" anchor="ctr"/>
          <a:lstStyle>
            <a:lvl1pPr algn="r">
              <a:defRPr sz="1200">
                <a:solidFill>
                  <a:schemeClr val="tx2"/>
                </a:solidFill>
              </a:defRPr>
            </a:lvl1pPr>
          </a:lstStyle>
          <a:p>
            <a:r>
              <a:rPr lang="en-GB" sz="1000">
                <a:solidFill>
                  <a:srgbClr val="58595B"/>
                </a:solidFill>
              </a:rPr>
              <a:t>Commercial-in-Confidence </a:t>
            </a:r>
            <a:r>
              <a:rPr lang="en-GB"/>
              <a:t>										</a:t>
            </a:r>
          </a:p>
        </p:txBody>
      </p:sp>
      <p:sp>
        <p:nvSpPr>
          <p:cNvPr id="5" name="Text Placeholder 4"/>
          <p:cNvSpPr>
            <a:spLocks noGrp="1"/>
          </p:cNvSpPr>
          <p:nvPr>
            <p:ph type="body" sz="quarter" idx="14" hasCustomPrompt="1"/>
          </p:nvPr>
        </p:nvSpPr>
        <p:spPr>
          <a:xfrm>
            <a:off x="360000" y="1906801"/>
            <a:ext cx="8438943" cy="827999"/>
          </a:xfrm>
          <a:prstGeom prst="rect">
            <a:avLst/>
          </a:prstGeom>
        </p:spPr>
        <p:txBody>
          <a:bodyPr lIns="0" bIns="0" anchor="b">
            <a:normAutofit/>
          </a:bodyPr>
          <a:lstStyle>
            <a:lvl1pPr marL="0" indent="0">
              <a:buNone/>
              <a:defRPr sz="2400" cap="all" baseline="0">
                <a:solidFill>
                  <a:schemeClr val="bg1"/>
                </a:solidFill>
              </a:defRPr>
            </a:lvl1pPr>
          </a:lstStyle>
          <a:p>
            <a:pPr lvl="0"/>
            <a:r>
              <a:rPr lang="en-US"/>
              <a:t>Sub Heading</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10487243" y="365127"/>
            <a:ext cx="1326565" cy="558993"/>
          </a:xfrm>
          <a:prstGeom prst="rect">
            <a:avLst/>
          </a:prstGeom>
        </p:spPr>
      </p:pic>
      <p:sp>
        <p:nvSpPr>
          <p:cNvPr id="10" name="Title 1"/>
          <p:cNvSpPr>
            <a:spLocks noGrp="1"/>
          </p:cNvSpPr>
          <p:nvPr>
            <p:ph type="ctrTitle" hasCustomPrompt="1"/>
          </p:nvPr>
        </p:nvSpPr>
        <p:spPr>
          <a:xfrm>
            <a:off x="360000" y="241301"/>
            <a:ext cx="8438943" cy="1413500"/>
          </a:xfrm>
          <a:prstGeom prst="rect">
            <a:avLst/>
          </a:prstGeom>
        </p:spPr>
        <p:txBody>
          <a:bodyPr lIns="0" tIns="0" rIns="90000" anchor="t">
            <a:normAutofit/>
          </a:bodyPr>
          <a:lstStyle>
            <a:lvl1pPr algn="l">
              <a:lnSpc>
                <a:spcPct val="100000"/>
              </a:lnSpc>
              <a:defRPr sz="4000" b="1" i="0" cap="all" baseline="0">
                <a:solidFill>
                  <a:schemeClr val="bg1"/>
                </a:solidFill>
                <a:latin typeface="Arial" charset="0"/>
                <a:ea typeface="Arial" charset="0"/>
                <a:cs typeface="Arial" charset="0"/>
              </a:defRPr>
            </a:lvl1pPr>
          </a:lstStyle>
          <a:p>
            <a:r>
              <a:rPr lang="en-US"/>
              <a:t>Title SLIDE</a:t>
            </a:r>
            <a:br>
              <a:rPr lang="en-US"/>
            </a:br>
            <a:r>
              <a:rPr lang="en-US"/>
              <a:t>Second line</a:t>
            </a:r>
          </a:p>
        </p:txBody>
      </p:sp>
    </p:spTree>
    <p:extLst>
      <p:ext uri="{BB962C8B-B14F-4D97-AF65-F5344CB8AC3E}">
        <p14:creationId xmlns:p14="http://schemas.microsoft.com/office/powerpoint/2010/main" val="8068232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Breaker slide">
    <p:spTree>
      <p:nvGrpSpPr>
        <p:cNvPr id="1" name=""/>
        <p:cNvGrpSpPr/>
        <p:nvPr/>
      </p:nvGrpSpPr>
      <p:grpSpPr>
        <a:xfrm>
          <a:off x="0" y="0"/>
          <a:ext cx="0" cy="0"/>
          <a:chOff x="0" y="0"/>
          <a:chExt cx="0" cy="0"/>
        </a:xfrm>
      </p:grpSpPr>
      <p:sp>
        <p:nvSpPr>
          <p:cNvPr id="19" name="Text Placeholder 4"/>
          <p:cNvSpPr>
            <a:spLocks noGrp="1"/>
          </p:cNvSpPr>
          <p:nvPr>
            <p:ph type="body" sz="quarter" idx="14" hasCustomPrompt="1"/>
          </p:nvPr>
        </p:nvSpPr>
        <p:spPr>
          <a:xfrm>
            <a:off x="1704757" y="1244600"/>
            <a:ext cx="8782486" cy="3908778"/>
          </a:xfrm>
        </p:spPr>
        <p:txBody>
          <a:bodyPr lIns="0" anchor="ctr">
            <a:normAutofit/>
          </a:bodyPr>
          <a:lstStyle>
            <a:lvl1pPr marL="0" indent="0" algn="ctr">
              <a:buNone/>
              <a:defRPr sz="2800" cap="none" baseline="0">
                <a:solidFill>
                  <a:srgbClr val="00245D"/>
                </a:solidFill>
              </a:defRPr>
            </a:lvl1pPr>
          </a:lstStyle>
          <a:p>
            <a:pPr lvl="0"/>
            <a:r>
              <a:rPr lang="en-US"/>
              <a:t>Statement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7243" y="365127"/>
            <a:ext cx="1326565" cy="558993"/>
          </a:xfrm>
          <a:prstGeom prst="rect">
            <a:avLst/>
          </a:prstGeom>
        </p:spPr>
      </p:pic>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7243" y="365127"/>
            <a:ext cx="1326565" cy="558993"/>
          </a:xfrm>
          <a:prstGeom prst="rect">
            <a:avLst/>
          </a:prstGeom>
        </p:spPr>
      </p:pic>
    </p:spTree>
    <p:extLst>
      <p:ext uri="{BB962C8B-B14F-4D97-AF65-F5344CB8AC3E}">
        <p14:creationId xmlns:p14="http://schemas.microsoft.com/office/powerpoint/2010/main" val="13750356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377825" y="1403351"/>
            <a:ext cx="10109418" cy="4457700"/>
          </a:xfrm>
        </p:spPr>
        <p:txBody>
          <a:bodyPr tIns="0"/>
          <a:lstStyle>
            <a:lvl1pPr>
              <a:defRPr>
                <a:solidFill>
                  <a:srgbClr val="00245D"/>
                </a:solidFill>
              </a:defRPr>
            </a:lvl1pPr>
            <a:lvl2pPr>
              <a:defRPr>
                <a:solidFill>
                  <a:srgbClr val="00245D"/>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7243" y="365127"/>
            <a:ext cx="1326565" cy="558993"/>
          </a:xfrm>
          <a:prstGeom prst="rect">
            <a:avLst/>
          </a:prstGeom>
        </p:spPr>
      </p:pic>
      <p:sp>
        <p:nvSpPr>
          <p:cNvPr id="9" name="Title 1"/>
          <p:cNvSpPr>
            <a:spLocks noGrp="1"/>
          </p:cNvSpPr>
          <p:nvPr>
            <p:ph type="title" hasCustomPrompt="1"/>
          </p:nvPr>
        </p:nvSpPr>
        <p:spPr>
          <a:xfrm>
            <a:off x="377825" y="301627"/>
            <a:ext cx="8416925" cy="809756"/>
          </a:xfr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Click to add title</a:t>
            </a:r>
            <a:br>
              <a:rPr lang="en-US"/>
            </a:b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7243" y="365127"/>
            <a:ext cx="1326565" cy="558993"/>
          </a:xfrm>
          <a:prstGeom prst="rect">
            <a:avLst/>
          </a:prstGeom>
        </p:spPr>
      </p:pic>
    </p:spTree>
    <p:extLst>
      <p:ext uri="{BB962C8B-B14F-4D97-AF65-F5344CB8AC3E}">
        <p14:creationId xmlns:p14="http://schemas.microsoft.com/office/powerpoint/2010/main" val="10091321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and Content - 2 column">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77826" y="1403351"/>
            <a:ext cx="5311774" cy="4457699"/>
          </a:xfrm>
        </p:spPr>
        <p:txBody>
          <a:bodyPr tIns="0"/>
          <a:lstStyle>
            <a:lvl1pPr>
              <a:defRPr>
                <a:solidFill>
                  <a:srgbClr val="00245D"/>
                </a:solidFill>
              </a:defRPr>
            </a:lvl1pPr>
            <a:lvl2pPr>
              <a:defRPr>
                <a:solidFill>
                  <a:srgbClr val="00245D"/>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7243" y="365127"/>
            <a:ext cx="1326565" cy="558993"/>
          </a:xfrm>
          <a:prstGeom prst="rect">
            <a:avLst/>
          </a:prstGeom>
        </p:spPr>
      </p:pic>
      <p:sp>
        <p:nvSpPr>
          <p:cNvPr id="9" name="Title 1"/>
          <p:cNvSpPr>
            <a:spLocks noGrp="1"/>
          </p:cNvSpPr>
          <p:nvPr>
            <p:ph type="title" hasCustomPrompt="1"/>
          </p:nvPr>
        </p:nvSpPr>
        <p:spPr>
          <a:xfrm>
            <a:off x="377825" y="301627"/>
            <a:ext cx="8416925" cy="809756"/>
          </a:xfrm>
        </p:spPr>
        <p:txBody>
          <a:bodyPr lIns="0" tIns="0" anchor="t">
            <a:normAutofit/>
          </a:bodyPr>
          <a:lstStyle>
            <a:lvl1pPr>
              <a:lnSpc>
                <a:spcPct val="100000"/>
              </a:lnSpc>
              <a:defRPr sz="2400" b="1" cap="all" baseline="0">
                <a:solidFill>
                  <a:srgbClr val="00245D"/>
                </a:solidFill>
                <a:latin typeface="Arial" charset="0"/>
                <a:ea typeface="Arial" charset="0"/>
                <a:cs typeface="Arial" charset="0"/>
              </a:defRPr>
            </a:lvl1pPr>
          </a:lstStyle>
          <a:p>
            <a:r>
              <a:rPr lang="en-US"/>
              <a:t>Click to add title</a:t>
            </a:r>
          </a:p>
        </p:txBody>
      </p:sp>
      <p:sp>
        <p:nvSpPr>
          <p:cNvPr id="17" name="Text Placeholder 5"/>
          <p:cNvSpPr>
            <a:spLocks noGrp="1"/>
          </p:cNvSpPr>
          <p:nvPr>
            <p:ph type="body" sz="quarter" idx="14"/>
          </p:nvPr>
        </p:nvSpPr>
        <p:spPr>
          <a:xfrm>
            <a:off x="6090424" y="1403351"/>
            <a:ext cx="5311774" cy="4457699"/>
          </a:xfrm>
        </p:spPr>
        <p:txBody>
          <a:bodyPr tIns="0"/>
          <a:lstStyle>
            <a:lvl1pPr>
              <a:defRPr>
                <a:solidFill>
                  <a:srgbClr val="00245D"/>
                </a:solidFill>
              </a:defRPr>
            </a:lvl1pPr>
            <a:lvl2pPr>
              <a:defRPr>
                <a:solidFill>
                  <a:srgbClr val="00245D"/>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7243" y="365127"/>
            <a:ext cx="1326565" cy="558993"/>
          </a:xfrm>
          <a:prstGeom prst="rect">
            <a:avLst/>
          </a:prstGeom>
        </p:spPr>
      </p:pic>
    </p:spTree>
    <p:extLst>
      <p:ext uri="{BB962C8B-B14F-4D97-AF65-F5344CB8AC3E}">
        <p14:creationId xmlns:p14="http://schemas.microsoft.com/office/powerpoint/2010/main" val="6273446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Contents">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7243" y="365127"/>
            <a:ext cx="1326565" cy="558993"/>
          </a:xfrm>
          <a:prstGeom prst="rect">
            <a:avLst/>
          </a:prstGeom>
        </p:spPr>
      </p:pic>
      <p:sp>
        <p:nvSpPr>
          <p:cNvPr id="7" name="Text Placeholder 7"/>
          <p:cNvSpPr>
            <a:spLocks noGrp="1"/>
          </p:cNvSpPr>
          <p:nvPr>
            <p:ph type="body" sz="quarter" idx="12" hasCustomPrompt="1"/>
          </p:nvPr>
        </p:nvSpPr>
        <p:spPr>
          <a:xfrm>
            <a:off x="377825" y="1403351"/>
            <a:ext cx="10109418" cy="4457700"/>
          </a:xfrm>
        </p:spPr>
        <p:txBody>
          <a:bodyPr tIns="0"/>
          <a:lstStyle>
            <a:lvl1pPr marL="457200" marR="0" indent="-457200" algn="l" defTabSz="914377" rtl="0" eaLnBrk="1" fontAlgn="auto" latinLnBrk="0" hangingPunct="1">
              <a:lnSpc>
                <a:spcPct val="100000"/>
              </a:lnSpc>
              <a:spcBef>
                <a:spcPts val="1000"/>
              </a:spcBef>
              <a:spcAft>
                <a:spcPts val="0"/>
              </a:spcAft>
              <a:buClrTx/>
              <a:buSzTx/>
              <a:buFont typeface="+mj-lt"/>
              <a:buAutoNum type="arabicPeriod"/>
              <a:tabLst/>
              <a:defRPr/>
            </a:lvl1pPr>
          </a:lstStyle>
          <a:p>
            <a:pPr lvl="0"/>
            <a:r>
              <a:rPr lang="en-US"/>
              <a:t>Section</a:t>
            </a:r>
          </a:p>
          <a:p>
            <a:pPr lvl="0"/>
            <a:r>
              <a:rPr lang="en-US"/>
              <a:t>Section</a:t>
            </a:r>
          </a:p>
          <a:p>
            <a:pPr lvl="0"/>
            <a:r>
              <a:rPr lang="en-US"/>
              <a:t>Section</a:t>
            </a:r>
          </a:p>
          <a:p>
            <a:pPr lvl="0"/>
            <a:r>
              <a:rPr lang="en-US"/>
              <a:t>Section</a:t>
            </a:r>
          </a:p>
          <a:p>
            <a:pPr lvl="0"/>
            <a:endParaRPr lang="en-US"/>
          </a:p>
        </p:txBody>
      </p:sp>
      <p:sp>
        <p:nvSpPr>
          <p:cNvPr id="10" name="Title 1"/>
          <p:cNvSpPr>
            <a:spLocks noGrp="1"/>
          </p:cNvSpPr>
          <p:nvPr>
            <p:ph type="title" hasCustomPrompt="1"/>
          </p:nvPr>
        </p:nvSpPr>
        <p:spPr>
          <a:xfrm>
            <a:off x="377825" y="301627"/>
            <a:ext cx="8416925" cy="809756"/>
          </a:xfr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agenda</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7243" y="365127"/>
            <a:ext cx="1326565" cy="558993"/>
          </a:xfrm>
          <a:prstGeom prst="rect">
            <a:avLst/>
          </a:prstGeom>
        </p:spPr>
      </p:pic>
    </p:spTree>
    <p:extLst>
      <p:ext uri="{BB962C8B-B14F-4D97-AF65-F5344CB8AC3E}">
        <p14:creationId xmlns:p14="http://schemas.microsoft.com/office/powerpoint/2010/main" val="21285342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ontent with Caption Left">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377825" y="1403351"/>
            <a:ext cx="5311775" cy="4457699"/>
          </a:xfrm>
        </p:spPr>
        <p:txBody>
          <a:bodyPr tIns="0"/>
          <a:lstStyle>
            <a:lvl1pPr>
              <a:defRPr>
                <a:solidFill>
                  <a:srgbClr val="00245D"/>
                </a:solidFill>
              </a:defRPr>
            </a:lvl1pPr>
            <a:lvl2pPr>
              <a:defRPr>
                <a:solidFill>
                  <a:srgbClr val="00245D"/>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p:cNvSpPr>
            <a:spLocks noGrp="1"/>
          </p:cNvSpPr>
          <p:nvPr>
            <p:ph type="pic" sz="quarter" idx="12"/>
          </p:nvPr>
        </p:nvSpPr>
        <p:spPr>
          <a:xfrm>
            <a:off x="6090424" y="1403351"/>
            <a:ext cx="6101575" cy="4457699"/>
          </a:xfrm>
        </p:spPr>
        <p:txBody>
          <a:bodyPr/>
          <a:lstStyle>
            <a:lvl1pPr marL="0" indent="0">
              <a:buNone/>
              <a:defRPr/>
            </a:lvl1pPr>
          </a:lstStyle>
          <a:p>
            <a:r>
              <a:rPr lang="en-US"/>
              <a:t>Click icon to add picture</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7243" y="365127"/>
            <a:ext cx="1326565" cy="558993"/>
          </a:xfrm>
          <a:prstGeom prst="rect">
            <a:avLst/>
          </a:prstGeom>
        </p:spPr>
      </p:pic>
      <p:sp>
        <p:nvSpPr>
          <p:cNvPr id="11" name="Title 1"/>
          <p:cNvSpPr>
            <a:spLocks noGrp="1"/>
          </p:cNvSpPr>
          <p:nvPr>
            <p:ph type="title" hasCustomPrompt="1"/>
          </p:nvPr>
        </p:nvSpPr>
        <p:spPr>
          <a:xfrm>
            <a:off x="377825" y="301627"/>
            <a:ext cx="8416925" cy="809756"/>
          </a:xfrm>
        </p:spPr>
        <p:txBody>
          <a:bodyPr lIns="0" tIns="0" anchor="t">
            <a:normAutofit/>
          </a:bodyPr>
          <a:lstStyle>
            <a:lvl1pPr>
              <a:lnSpc>
                <a:spcPct val="100000"/>
              </a:lnSpc>
              <a:defRPr sz="2400" b="1" cap="all" baseline="0">
                <a:solidFill>
                  <a:srgbClr val="00245D"/>
                </a:solidFill>
                <a:latin typeface="Arial" charset="0"/>
                <a:ea typeface="Arial" charset="0"/>
                <a:cs typeface="Arial" charset="0"/>
              </a:defRPr>
            </a:lvl1pPr>
          </a:lstStyle>
          <a:p>
            <a:r>
              <a:rPr lang="en-US"/>
              <a:t>Click to add title</a:t>
            </a:r>
            <a:br>
              <a:rPr lang="en-US"/>
            </a:b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7243" y="365127"/>
            <a:ext cx="1326565" cy="558993"/>
          </a:xfrm>
          <a:prstGeom prst="rect">
            <a:avLst/>
          </a:prstGeom>
        </p:spPr>
      </p:pic>
    </p:spTree>
    <p:extLst>
      <p:ext uri="{BB962C8B-B14F-4D97-AF65-F5344CB8AC3E}">
        <p14:creationId xmlns:p14="http://schemas.microsoft.com/office/powerpoint/2010/main" val="4969573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ontent with Caption Right">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6090424" y="1403351"/>
            <a:ext cx="5723751" cy="4457699"/>
          </a:xfrm>
        </p:spPr>
        <p:txBody>
          <a:bodyPr tIns="0"/>
          <a:lstStyle>
            <a:lvl1pPr>
              <a:defRPr>
                <a:solidFill>
                  <a:srgbClr val="00245D"/>
                </a:solidFill>
              </a:defRPr>
            </a:lvl1pPr>
            <a:lvl2pPr>
              <a:defRPr>
                <a:solidFill>
                  <a:srgbClr val="00245D"/>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3"/>
          </p:nvPr>
        </p:nvSpPr>
        <p:spPr>
          <a:xfrm>
            <a:off x="0" y="1403351"/>
            <a:ext cx="5689600" cy="4457699"/>
          </a:xfrm>
        </p:spPr>
        <p:txBody>
          <a:bodyPr/>
          <a:lstStyle>
            <a:lvl1pPr marL="0" indent="0">
              <a:buNone/>
              <a:defRPr/>
            </a:lvl1pPr>
          </a:lstStyle>
          <a:p>
            <a:r>
              <a:rPr lang="en-US"/>
              <a:t>Click icon to add picture</a:t>
            </a: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7243" y="365127"/>
            <a:ext cx="1326565" cy="558993"/>
          </a:xfrm>
          <a:prstGeom prst="rect">
            <a:avLst/>
          </a:prstGeom>
        </p:spPr>
      </p:pic>
      <p:sp>
        <p:nvSpPr>
          <p:cNvPr id="11" name="Title 1"/>
          <p:cNvSpPr>
            <a:spLocks noGrp="1"/>
          </p:cNvSpPr>
          <p:nvPr>
            <p:ph type="title" hasCustomPrompt="1"/>
          </p:nvPr>
        </p:nvSpPr>
        <p:spPr>
          <a:xfrm>
            <a:off x="377825" y="301627"/>
            <a:ext cx="8416925" cy="809756"/>
          </a:xfr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Click to add title</a:t>
            </a:r>
            <a:br>
              <a:rPr lang="en-US"/>
            </a:b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7243" y="365127"/>
            <a:ext cx="1326565" cy="558993"/>
          </a:xfrm>
          <a:prstGeom prst="rect">
            <a:avLst/>
          </a:prstGeom>
        </p:spPr>
      </p:pic>
    </p:spTree>
    <p:extLst>
      <p:ext uri="{BB962C8B-B14F-4D97-AF65-F5344CB8AC3E}">
        <p14:creationId xmlns:p14="http://schemas.microsoft.com/office/powerpoint/2010/main" val="39143710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8" name="Chart Placeholder 7"/>
          <p:cNvSpPr>
            <a:spLocks noGrp="1"/>
          </p:cNvSpPr>
          <p:nvPr>
            <p:ph type="chart" sz="quarter" idx="12"/>
          </p:nvPr>
        </p:nvSpPr>
        <p:spPr>
          <a:xfrm>
            <a:off x="378192" y="1403351"/>
            <a:ext cx="10109051" cy="4457699"/>
          </a:xfrm>
        </p:spPr>
        <p:txBody>
          <a:bodyPr/>
          <a:lstStyle>
            <a:lvl1pPr marL="0" indent="0">
              <a:buNone/>
              <a:defRPr/>
            </a:lvl1pPr>
          </a:lstStyle>
          <a:p>
            <a:r>
              <a:rPr lang="en-US"/>
              <a:t>Click icon to add chart</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7243" y="365127"/>
            <a:ext cx="1326565" cy="558993"/>
          </a:xfrm>
          <a:prstGeom prst="rect">
            <a:avLst/>
          </a:prstGeom>
        </p:spPr>
      </p:pic>
      <p:sp>
        <p:nvSpPr>
          <p:cNvPr id="9" name="Title 1"/>
          <p:cNvSpPr>
            <a:spLocks noGrp="1"/>
          </p:cNvSpPr>
          <p:nvPr>
            <p:ph type="title" hasCustomPrompt="1"/>
          </p:nvPr>
        </p:nvSpPr>
        <p:spPr>
          <a:xfrm>
            <a:off x="377825" y="301627"/>
            <a:ext cx="8416925" cy="809756"/>
          </a:xfr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Click to add title</a:t>
            </a:r>
            <a:br>
              <a:rPr lang="en-US"/>
            </a:b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7243" y="365127"/>
            <a:ext cx="1326565" cy="558993"/>
          </a:xfrm>
          <a:prstGeom prst="rect">
            <a:avLst/>
          </a:prstGeom>
        </p:spPr>
      </p:pic>
    </p:spTree>
    <p:extLst>
      <p:ext uri="{BB962C8B-B14F-4D97-AF65-F5344CB8AC3E}">
        <p14:creationId xmlns:p14="http://schemas.microsoft.com/office/powerpoint/2010/main" val="42913962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Statistics">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7243" y="365127"/>
            <a:ext cx="1326565" cy="558993"/>
          </a:xfrm>
          <a:prstGeom prst="rect">
            <a:avLst/>
          </a:prstGeom>
        </p:spPr>
      </p:pic>
      <p:sp>
        <p:nvSpPr>
          <p:cNvPr id="22" name="Text Placeholder 8"/>
          <p:cNvSpPr>
            <a:spLocks noGrp="1"/>
          </p:cNvSpPr>
          <p:nvPr>
            <p:ph type="body" sz="quarter" idx="12" hasCustomPrompt="1"/>
          </p:nvPr>
        </p:nvSpPr>
        <p:spPr>
          <a:xfrm>
            <a:off x="378192" y="1819275"/>
            <a:ext cx="3733800" cy="2015878"/>
          </a:xfrm>
        </p:spPr>
        <p:txBody>
          <a:bodyPr/>
          <a:lstStyle>
            <a:lvl1pPr marL="0" indent="0">
              <a:lnSpc>
                <a:spcPts val="15000"/>
              </a:lnSpc>
              <a:spcBef>
                <a:spcPts val="0"/>
              </a:spcBef>
              <a:buNone/>
              <a:defRPr sz="15000">
                <a:solidFill>
                  <a:srgbClr val="00245D"/>
                </a:solidFill>
              </a:defRPr>
            </a:lvl1pPr>
          </a:lstStyle>
          <a:p>
            <a:pPr lvl="0"/>
            <a:r>
              <a:rPr lang="en-US"/>
              <a:t>00</a:t>
            </a:r>
          </a:p>
        </p:txBody>
      </p:sp>
      <p:sp>
        <p:nvSpPr>
          <p:cNvPr id="23" name="Text Placeholder 8"/>
          <p:cNvSpPr>
            <a:spLocks noGrp="1"/>
          </p:cNvSpPr>
          <p:nvPr>
            <p:ph type="body" sz="quarter" idx="13" hasCustomPrompt="1"/>
          </p:nvPr>
        </p:nvSpPr>
        <p:spPr>
          <a:xfrm>
            <a:off x="378192" y="3632021"/>
            <a:ext cx="3733800" cy="760870"/>
          </a:xfrm>
        </p:spPr>
        <p:txBody>
          <a:bodyPr>
            <a:noAutofit/>
          </a:bodyPr>
          <a:lstStyle>
            <a:lvl1pPr marL="0" indent="0">
              <a:lnSpc>
                <a:spcPts val="1800"/>
              </a:lnSpc>
              <a:buNone/>
              <a:defRPr sz="1800" cap="all" baseline="0">
                <a:solidFill>
                  <a:srgbClr val="00245D"/>
                </a:solidFill>
              </a:defRPr>
            </a:lvl1pPr>
          </a:lstStyle>
          <a:p>
            <a:pPr lvl="0"/>
            <a:r>
              <a:rPr lang="en-US"/>
              <a:t>TEXT</a:t>
            </a:r>
          </a:p>
        </p:txBody>
      </p:sp>
      <p:sp>
        <p:nvSpPr>
          <p:cNvPr id="24" name="Text Placeholder 8"/>
          <p:cNvSpPr>
            <a:spLocks noGrp="1"/>
          </p:cNvSpPr>
          <p:nvPr>
            <p:ph type="body" sz="quarter" idx="17" hasCustomPrompt="1"/>
          </p:nvPr>
        </p:nvSpPr>
        <p:spPr>
          <a:xfrm>
            <a:off x="378192" y="5338966"/>
            <a:ext cx="2215357" cy="760870"/>
          </a:xfrm>
        </p:spPr>
        <p:txBody>
          <a:bodyPr>
            <a:noAutofit/>
          </a:bodyPr>
          <a:lstStyle>
            <a:lvl1pPr marL="0" indent="0">
              <a:lnSpc>
                <a:spcPts val="1800"/>
              </a:lnSpc>
              <a:buNone/>
              <a:defRPr sz="1800" cap="all" baseline="0">
                <a:solidFill>
                  <a:srgbClr val="00245D"/>
                </a:solidFill>
              </a:defRPr>
            </a:lvl1pPr>
          </a:lstStyle>
          <a:p>
            <a:pPr lvl="0"/>
            <a:r>
              <a:rPr lang="en-US"/>
              <a:t>TEXT</a:t>
            </a:r>
          </a:p>
        </p:txBody>
      </p:sp>
      <p:sp>
        <p:nvSpPr>
          <p:cNvPr id="25" name="Text Placeholder 8"/>
          <p:cNvSpPr>
            <a:spLocks noGrp="1"/>
          </p:cNvSpPr>
          <p:nvPr>
            <p:ph type="body" sz="quarter" idx="18" hasCustomPrompt="1"/>
          </p:nvPr>
        </p:nvSpPr>
        <p:spPr>
          <a:xfrm>
            <a:off x="378192" y="4507646"/>
            <a:ext cx="2215357" cy="831320"/>
          </a:xfrm>
        </p:spPr>
        <p:txBody>
          <a:bodyPr>
            <a:normAutofit/>
          </a:bodyPr>
          <a:lstStyle>
            <a:lvl1pPr marL="0" indent="0">
              <a:lnSpc>
                <a:spcPts val="5400"/>
              </a:lnSpc>
              <a:spcBef>
                <a:spcPts val="0"/>
              </a:spcBef>
              <a:buNone/>
              <a:defRPr sz="5400">
                <a:solidFill>
                  <a:srgbClr val="00245D"/>
                </a:solidFill>
              </a:defRPr>
            </a:lvl1pPr>
          </a:lstStyle>
          <a:p>
            <a:pPr lvl="0"/>
            <a:r>
              <a:rPr lang="en-US"/>
              <a:t>00</a:t>
            </a:r>
          </a:p>
        </p:txBody>
      </p:sp>
      <p:sp>
        <p:nvSpPr>
          <p:cNvPr id="26" name="Text Placeholder 8"/>
          <p:cNvSpPr>
            <a:spLocks noGrp="1"/>
          </p:cNvSpPr>
          <p:nvPr>
            <p:ph type="body" sz="quarter" idx="19" hasCustomPrompt="1"/>
          </p:nvPr>
        </p:nvSpPr>
        <p:spPr>
          <a:xfrm>
            <a:off x="2962860" y="5338966"/>
            <a:ext cx="2215357" cy="760870"/>
          </a:xfrm>
        </p:spPr>
        <p:txBody>
          <a:bodyPr>
            <a:noAutofit/>
          </a:bodyPr>
          <a:lstStyle>
            <a:lvl1pPr marL="0" indent="0">
              <a:lnSpc>
                <a:spcPts val="1800"/>
              </a:lnSpc>
              <a:buNone/>
              <a:defRPr sz="1800" cap="all" baseline="0">
                <a:solidFill>
                  <a:srgbClr val="00245D"/>
                </a:solidFill>
              </a:defRPr>
            </a:lvl1pPr>
          </a:lstStyle>
          <a:p>
            <a:pPr lvl="0"/>
            <a:r>
              <a:rPr lang="en-US"/>
              <a:t>TEXT</a:t>
            </a:r>
          </a:p>
        </p:txBody>
      </p:sp>
      <p:sp>
        <p:nvSpPr>
          <p:cNvPr id="27" name="Text Placeholder 8"/>
          <p:cNvSpPr>
            <a:spLocks noGrp="1"/>
          </p:cNvSpPr>
          <p:nvPr>
            <p:ph type="body" sz="quarter" idx="20" hasCustomPrompt="1"/>
          </p:nvPr>
        </p:nvSpPr>
        <p:spPr>
          <a:xfrm>
            <a:off x="2962860" y="4507646"/>
            <a:ext cx="2215357" cy="831320"/>
          </a:xfrm>
        </p:spPr>
        <p:txBody>
          <a:bodyPr>
            <a:normAutofit/>
          </a:bodyPr>
          <a:lstStyle>
            <a:lvl1pPr marL="0" indent="0">
              <a:lnSpc>
                <a:spcPts val="5400"/>
              </a:lnSpc>
              <a:spcBef>
                <a:spcPts val="0"/>
              </a:spcBef>
              <a:buNone/>
              <a:defRPr sz="5400">
                <a:solidFill>
                  <a:srgbClr val="00245D"/>
                </a:solidFill>
              </a:defRPr>
            </a:lvl1pPr>
          </a:lstStyle>
          <a:p>
            <a:pPr lvl="0"/>
            <a:r>
              <a:rPr lang="en-US"/>
              <a:t>00</a:t>
            </a:r>
          </a:p>
        </p:txBody>
      </p:sp>
      <p:sp>
        <p:nvSpPr>
          <p:cNvPr id="28" name="Text Placeholder 8"/>
          <p:cNvSpPr>
            <a:spLocks noGrp="1"/>
          </p:cNvSpPr>
          <p:nvPr>
            <p:ph type="body" sz="quarter" idx="21" hasCustomPrompt="1"/>
          </p:nvPr>
        </p:nvSpPr>
        <p:spPr>
          <a:xfrm>
            <a:off x="5547528" y="5338966"/>
            <a:ext cx="2215357" cy="760870"/>
          </a:xfrm>
        </p:spPr>
        <p:txBody>
          <a:bodyPr>
            <a:noAutofit/>
          </a:bodyPr>
          <a:lstStyle>
            <a:lvl1pPr marL="0" indent="0">
              <a:lnSpc>
                <a:spcPts val="1800"/>
              </a:lnSpc>
              <a:buNone/>
              <a:defRPr sz="1800" cap="all" baseline="0">
                <a:solidFill>
                  <a:srgbClr val="00245D"/>
                </a:solidFill>
              </a:defRPr>
            </a:lvl1pPr>
          </a:lstStyle>
          <a:p>
            <a:pPr lvl="0"/>
            <a:r>
              <a:rPr lang="en-US"/>
              <a:t>TEXT</a:t>
            </a:r>
          </a:p>
        </p:txBody>
      </p:sp>
      <p:sp>
        <p:nvSpPr>
          <p:cNvPr id="29" name="Text Placeholder 8"/>
          <p:cNvSpPr>
            <a:spLocks noGrp="1"/>
          </p:cNvSpPr>
          <p:nvPr>
            <p:ph type="body" sz="quarter" idx="22" hasCustomPrompt="1"/>
          </p:nvPr>
        </p:nvSpPr>
        <p:spPr>
          <a:xfrm>
            <a:off x="5547528" y="4507646"/>
            <a:ext cx="2215357" cy="831320"/>
          </a:xfrm>
        </p:spPr>
        <p:txBody>
          <a:bodyPr>
            <a:normAutofit/>
          </a:bodyPr>
          <a:lstStyle>
            <a:lvl1pPr marL="0" indent="0">
              <a:lnSpc>
                <a:spcPts val="5400"/>
              </a:lnSpc>
              <a:spcBef>
                <a:spcPts val="0"/>
              </a:spcBef>
              <a:buNone/>
              <a:defRPr sz="5400">
                <a:solidFill>
                  <a:srgbClr val="00245D"/>
                </a:solidFill>
              </a:defRPr>
            </a:lvl1pPr>
          </a:lstStyle>
          <a:p>
            <a:pPr lvl="0"/>
            <a:r>
              <a:rPr lang="en-US"/>
              <a:t>00</a:t>
            </a:r>
          </a:p>
        </p:txBody>
      </p:sp>
      <p:sp>
        <p:nvSpPr>
          <p:cNvPr id="30" name="Text Placeholder 8"/>
          <p:cNvSpPr>
            <a:spLocks noGrp="1"/>
          </p:cNvSpPr>
          <p:nvPr>
            <p:ph type="body" sz="quarter" idx="23" hasCustomPrompt="1"/>
          </p:nvPr>
        </p:nvSpPr>
        <p:spPr>
          <a:xfrm>
            <a:off x="8132196" y="5338966"/>
            <a:ext cx="2215357" cy="760870"/>
          </a:xfrm>
        </p:spPr>
        <p:txBody>
          <a:bodyPr>
            <a:noAutofit/>
          </a:bodyPr>
          <a:lstStyle>
            <a:lvl1pPr marL="0" indent="0">
              <a:lnSpc>
                <a:spcPts val="1800"/>
              </a:lnSpc>
              <a:buNone/>
              <a:defRPr sz="1800" cap="all" baseline="0">
                <a:solidFill>
                  <a:srgbClr val="00245D"/>
                </a:solidFill>
              </a:defRPr>
            </a:lvl1pPr>
          </a:lstStyle>
          <a:p>
            <a:pPr lvl="0"/>
            <a:r>
              <a:rPr lang="en-US"/>
              <a:t>TEXT</a:t>
            </a:r>
          </a:p>
        </p:txBody>
      </p:sp>
      <p:sp>
        <p:nvSpPr>
          <p:cNvPr id="31" name="Text Placeholder 8"/>
          <p:cNvSpPr>
            <a:spLocks noGrp="1"/>
          </p:cNvSpPr>
          <p:nvPr>
            <p:ph type="body" sz="quarter" idx="24" hasCustomPrompt="1"/>
          </p:nvPr>
        </p:nvSpPr>
        <p:spPr>
          <a:xfrm>
            <a:off x="8132196" y="4507646"/>
            <a:ext cx="2215357" cy="831320"/>
          </a:xfrm>
        </p:spPr>
        <p:txBody>
          <a:bodyPr>
            <a:normAutofit/>
          </a:bodyPr>
          <a:lstStyle>
            <a:lvl1pPr marL="0" indent="0">
              <a:lnSpc>
                <a:spcPts val="5400"/>
              </a:lnSpc>
              <a:spcBef>
                <a:spcPts val="0"/>
              </a:spcBef>
              <a:buNone/>
              <a:defRPr sz="5400">
                <a:solidFill>
                  <a:srgbClr val="00245D"/>
                </a:solidFill>
              </a:defRPr>
            </a:lvl1pPr>
          </a:lstStyle>
          <a:p>
            <a:pPr lvl="0"/>
            <a:r>
              <a:rPr lang="en-US"/>
              <a:t>00</a:t>
            </a:r>
          </a:p>
        </p:txBody>
      </p:sp>
      <p:sp>
        <p:nvSpPr>
          <p:cNvPr id="17" name="Title 1"/>
          <p:cNvSpPr>
            <a:spLocks noGrp="1"/>
          </p:cNvSpPr>
          <p:nvPr>
            <p:ph type="title" hasCustomPrompt="1"/>
          </p:nvPr>
        </p:nvSpPr>
        <p:spPr>
          <a:xfrm>
            <a:off x="377825" y="301627"/>
            <a:ext cx="8416925" cy="809756"/>
          </a:xfr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Statistics page</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7243" y="365127"/>
            <a:ext cx="1326565" cy="558993"/>
          </a:xfrm>
          <a:prstGeom prst="rect">
            <a:avLst/>
          </a:prstGeom>
        </p:spPr>
      </p:pic>
    </p:spTree>
    <p:extLst>
      <p:ext uri="{BB962C8B-B14F-4D97-AF65-F5344CB8AC3E}">
        <p14:creationId xmlns:p14="http://schemas.microsoft.com/office/powerpoint/2010/main" val="9267803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World map">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066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870"/>
            <a:ext cx="12192000" cy="6862379"/>
          </a:xfrm>
          <a:prstGeom prst="rect">
            <a:avLst/>
          </a:prstGeom>
        </p:spPr>
      </p:pic>
      <p:sp>
        <p:nvSpPr>
          <p:cNvPr id="7" name="TextBox 6"/>
          <p:cNvSpPr txBox="1"/>
          <p:nvPr/>
        </p:nvSpPr>
        <p:spPr>
          <a:xfrm>
            <a:off x="378192" y="6400414"/>
            <a:ext cx="2725008" cy="246221"/>
          </a:xfrm>
          <a:prstGeom prst="rect">
            <a:avLst/>
          </a:prstGeom>
          <a:noFill/>
        </p:spPr>
        <p:txBody>
          <a:bodyPr wrap="square" lIns="0" rtlCol="0">
            <a:spAutoFit/>
          </a:bodyPr>
          <a:lstStyle/>
          <a:p>
            <a:r>
              <a:rPr lang="en-US" sz="1000">
                <a:solidFill>
                  <a:srgbClr val="58595B"/>
                </a:solidFill>
                <a:latin typeface="Arial" charset="0"/>
                <a:ea typeface="Arial" charset="0"/>
                <a:cs typeface="Arial" charset="0"/>
              </a:rPr>
              <a:t>Commercial-in-confidence</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7243" y="365127"/>
            <a:ext cx="1326565" cy="558993"/>
          </a:xfrm>
          <a:prstGeom prst="rect">
            <a:avLst/>
          </a:prstGeom>
        </p:spPr>
      </p:pic>
      <p:sp>
        <p:nvSpPr>
          <p:cNvPr id="8" name="Footer Placeholder 4"/>
          <p:cNvSpPr>
            <a:spLocks noGrp="1"/>
          </p:cNvSpPr>
          <p:nvPr>
            <p:ph type="ftr" sz="quarter" idx="11"/>
          </p:nvPr>
        </p:nvSpPr>
        <p:spPr>
          <a:xfrm>
            <a:off x="7699008" y="6356352"/>
            <a:ext cx="4114800" cy="365125"/>
          </a:xfrm>
          <a:prstGeom prst="rect">
            <a:avLst/>
          </a:prstGeom>
        </p:spPr>
        <p:txBody>
          <a:bodyPr/>
          <a:lstStyle>
            <a:lvl1pPr algn="r">
              <a:defRPr sz="1000">
                <a:solidFill>
                  <a:srgbClr val="58595B"/>
                </a:solidFill>
                <a:latin typeface="Arial" charset="0"/>
                <a:ea typeface="Arial" charset="0"/>
                <a:cs typeface="Arial" charset="0"/>
              </a:defRPr>
            </a:lvl1pPr>
          </a:lstStyle>
          <a:p>
            <a:r>
              <a:rPr lang="en-US"/>
              <a:t>Presentation name</a:t>
            </a:r>
          </a:p>
        </p:txBody>
      </p:sp>
      <p:grpSp>
        <p:nvGrpSpPr>
          <p:cNvPr id="9" name="Group 8"/>
          <p:cNvGrpSpPr/>
          <p:nvPr/>
        </p:nvGrpSpPr>
        <p:grpSpPr>
          <a:xfrm>
            <a:off x="1971855" y="2382421"/>
            <a:ext cx="8019548" cy="3257247"/>
            <a:chOff x="1282700" y="1860550"/>
            <a:chExt cx="9169400" cy="3724275"/>
          </a:xfrm>
          <a:solidFill>
            <a:schemeClr val="tx1"/>
          </a:solidFill>
        </p:grpSpPr>
        <p:sp>
          <p:nvSpPr>
            <p:cNvPr id="10" name="Rectangle 9"/>
            <p:cNvSpPr/>
            <p:nvPr/>
          </p:nvSpPr>
          <p:spPr>
            <a:xfrm>
              <a:off x="1282700" y="33305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65250" y="3394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92350" y="2406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98700" y="24892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276475" y="27654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317750" y="28321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390775" y="29273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498725" y="28067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597150" y="22733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746375" y="27082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597150" y="29114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647950" y="29781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003550" y="30226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254375" y="26574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463925" y="25400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619500" y="2632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711575" y="25717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514725" y="27400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13125" y="34766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940175" y="35242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971925" y="36131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410200" y="21780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581650" y="20510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511800" y="20923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492750" y="2152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562600" y="2152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492750" y="22288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562600" y="22479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384800" y="26987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765800" y="2632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45175" y="22447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908675" y="22987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870575" y="21685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934075" y="19558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153150" y="19208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356350" y="18605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067425" y="22193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203950" y="22193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035675" y="23336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026150" y="2406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127750" y="2406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635750" y="21018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016625" y="2632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381750" y="26987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877050" y="33305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7032625" y="32194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7099300" y="3295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7137400" y="33877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7121525" y="47085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556375" y="48672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432550" y="4791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407150" y="4946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6203950" y="51784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8261350" y="34131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801100" y="27241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9045575" y="2632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874125" y="27495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8963025" y="27336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8562975" y="2914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8378825" y="29368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8439150" y="30035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702675" y="30289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8937625" y="28543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9118600" y="28162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9096375" y="29495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8937625" y="30035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8937625" y="30734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8858250" y="30289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8489950" y="3168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8607425" y="32924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8632825" y="3394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8753475" y="33559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775700" y="32861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851900" y="32353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9601200" y="35877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950325" y="3521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988425" y="36226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9013825" y="37115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9067800" y="37973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8575675" y="37115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8394700" y="38830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8451850" y="39528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8562975" y="42640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8801100" y="51022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9242425" y="45402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9401175" y="5172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9839325" y="4946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9820275" y="51022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9810750" y="51879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9534525" y="53244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10363200" y="53371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0328275" y="54165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10401300" y="54737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10277475" y="55340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Title 1"/>
          <p:cNvSpPr>
            <a:spLocks noGrp="1"/>
          </p:cNvSpPr>
          <p:nvPr>
            <p:ph type="title" hasCustomPrompt="1"/>
          </p:nvPr>
        </p:nvSpPr>
        <p:spPr>
          <a:xfrm>
            <a:off x="377825" y="301627"/>
            <a:ext cx="8416925" cy="817070"/>
          </a:xfr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OUR GLOBAL REACH</a:t>
            </a:r>
          </a:p>
        </p:txBody>
      </p:sp>
      <p:pic>
        <p:nvPicPr>
          <p:cNvPr id="105" name="Picture 10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0665"/>
          </a:xfrm>
          <a:prstGeom prst="rect">
            <a:avLst/>
          </a:prstGeom>
        </p:spPr>
      </p:pic>
      <p:pic>
        <p:nvPicPr>
          <p:cNvPr id="106" name="Picture 10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870"/>
            <a:ext cx="12192000" cy="6862379"/>
          </a:xfrm>
          <a:prstGeom prst="rect">
            <a:avLst/>
          </a:prstGeom>
        </p:spPr>
      </p:pic>
      <p:sp>
        <p:nvSpPr>
          <p:cNvPr id="108" name="TextBox 107"/>
          <p:cNvSpPr txBox="1"/>
          <p:nvPr userDrawn="1"/>
        </p:nvSpPr>
        <p:spPr>
          <a:xfrm>
            <a:off x="378192" y="6400414"/>
            <a:ext cx="2725008" cy="246221"/>
          </a:xfrm>
          <a:prstGeom prst="rect">
            <a:avLst/>
          </a:prstGeom>
          <a:noFill/>
        </p:spPr>
        <p:txBody>
          <a:bodyPr wrap="square" lIns="0" rtlCol="0">
            <a:spAutoFit/>
          </a:bodyPr>
          <a:lstStyle/>
          <a:p>
            <a:r>
              <a:rPr lang="en-US" sz="1000">
                <a:solidFill>
                  <a:srgbClr val="58595B"/>
                </a:solidFill>
                <a:latin typeface="Arial" charset="0"/>
                <a:ea typeface="Arial" charset="0"/>
                <a:cs typeface="Arial" charset="0"/>
              </a:rPr>
              <a:t>Commercial-in-confidence</a:t>
            </a:r>
          </a:p>
        </p:txBody>
      </p:sp>
      <p:pic>
        <p:nvPicPr>
          <p:cNvPr id="109" name="Picture 10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87243" y="365127"/>
            <a:ext cx="1326565" cy="558993"/>
          </a:xfrm>
          <a:prstGeom prst="rect">
            <a:avLst/>
          </a:prstGeom>
        </p:spPr>
      </p:pic>
      <p:grpSp>
        <p:nvGrpSpPr>
          <p:cNvPr id="110" name="Group 109"/>
          <p:cNvGrpSpPr/>
          <p:nvPr userDrawn="1"/>
        </p:nvGrpSpPr>
        <p:grpSpPr>
          <a:xfrm>
            <a:off x="1971855" y="2382421"/>
            <a:ext cx="8019548" cy="3257247"/>
            <a:chOff x="1282700" y="1860550"/>
            <a:chExt cx="9169400" cy="3724275"/>
          </a:xfrm>
          <a:solidFill>
            <a:schemeClr val="tx1"/>
          </a:solidFill>
        </p:grpSpPr>
        <p:sp>
          <p:nvSpPr>
            <p:cNvPr id="111" name="Rectangle 110"/>
            <p:cNvSpPr/>
            <p:nvPr/>
          </p:nvSpPr>
          <p:spPr>
            <a:xfrm>
              <a:off x="1282700" y="33305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1365250" y="3394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2292350" y="2406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98700" y="24892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2276475" y="27654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2317750" y="28321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2390775" y="29273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2498725" y="28067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2597150" y="22733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2746375" y="27082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2597150" y="29114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2647950" y="29781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3003550" y="30226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3254375" y="26574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3463925" y="25400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3619500" y="2632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3711575" y="25717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3514725" y="27400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3413125" y="34766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3940175" y="35242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3971925" y="36131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5410200" y="21780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5581650" y="20510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5511800" y="20923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5492750" y="2152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5562600" y="2152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5492750" y="22288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5562600" y="22479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5384800" y="26987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5765800" y="2632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5845175" y="22447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5908675" y="22987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5870575" y="21685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5934075" y="19558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6153150" y="19208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6356350" y="18605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6067425" y="22193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6203950" y="22193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6035675" y="23336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6026150" y="2406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6127750" y="2406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6635750" y="21018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6016625" y="2632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6381750" y="26987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6877050" y="33305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7032625" y="32194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7099300" y="3295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7137400" y="33877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7121525" y="47085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6556375" y="48672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a:off x="6432550" y="4791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6407150" y="4946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6203950" y="51784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a:off x="8261350" y="34131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8801100" y="27241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a:off x="9045575" y="2632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a:off x="8874125" y="27495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8963025" y="27336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a:off x="8562975" y="2914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8378825" y="29368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a:off x="8439150" y="30035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8702675" y="30289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p:nvSpPr>
          <p:spPr>
            <a:xfrm>
              <a:off x="8937625" y="28543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p:cNvSpPr/>
            <p:nvPr/>
          </p:nvSpPr>
          <p:spPr>
            <a:xfrm>
              <a:off x="9118600" y="28162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a:off x="9096375" y="29495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a:off x="8937625" y="30035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a:off x="8937625" y="30734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8858250" y="30289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8489950" y="3168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a:off x="8607425" y="32924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p:nvSpPr>
          <p:spPr>
            <a:xfrm>
              <a:off x="8632825" y="3394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8753475" y="33559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a:off x="8775700" y="32861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a:off x="8851900" y="32353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9601200" y="35877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8950325" y="3521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p:nvSpPr>
          <p:spPr>
            <a:xfrm>
              <a:off x="8988425" y="36226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a:off x="9013825" y="37115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a:off x="9067800" y="37973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p:cNvSpPr/>
            <p:nvPr/>
          </p:nvSpPr>
          <p:spPr>
            <a:xfrm>
              <a:off x="8575675" y="37115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a:off x="8394700" y="38830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8451850" y="39528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a:off x="8562975" y="42640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a:off x="8801100" y="51022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9242425" y="45402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9401175" y="5172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9839325" y="4946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9820275" y="51022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9810750" y="51879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a:off x="9534525" y="53244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a:off x="10363200" y="53371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10328275" y="54165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10401300" y="54737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a:off x="10277475" y="55340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4621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par>
                                <p:cTn id="8" presetID="22" presetClass="entr" presetSubtype="8"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childTnLst>
                                </p:cTn>
                              </p:par>
                            </p:childTnLst>
                          </p:cTn>
                        </p:par>
                        <p:par>
                          <p:cTn id="15" fill="hold">
                            <p:stCondLst>
                              <p:cond delay="2500"/>
                            </p:stCondLst>
                            <p:childTnLst>
                              <p:par>
                                <p:cTn id="16" presetID="22" presetClass="entr" presetSubtype="1" fill="hold" nodeType="afterEffect">
                                  <p:stCondLst>
                                    <p:cond delay="0"/>
                                  </p:stCondLst>
                                  <p:childTnLst>
                                    <p:set>
                                      <p:cBhvr>
                                        <p:cTn id="17" dur="1" fill="hold">
                                          <p:stCondLst>
                                            <p:cond delay="0"/>
                                          </p:stCondLst>
                                        </p:cTn>
                                        <p:tgtEl>
                                          <p:spTgt spid="105"/>
                                        </p:tgtEl>
                                        <p:attrNameLst>
                                          <p:attrName>style.visibility</p:attrName>
                                        </p:attrNameLst>
                                      </p:cBhvr>
                                      <p:to>
                                        <p:strVal val="visible"/>
                                      </p:to>
                                    </p:set>
                                    <p:animEffect transition="in" filter="wipe(up)">
                                      <p:cBhvr>
                                        <p:cTn id="18" dur="1000"/>
                                        <p:tgtEl>
                                          <p:spTgt spid="105"/>
                                        </p:tgtEl>
                                      </p:cBhvr>
                                    </p:animEffect>
                                  </p:childTnLst>
                                </p:cTn>
                              </p:par>
                              <p:par>
                                <p:cTn id="19" presetID="22" presetClass="entr" presetSubtype="8" fill="hold" nodeType="withEffect">
                                  <p:stCondLst>
                                    <p:cond delay="500"/>
                                  </p:stCondLst>
                                  <p:childTnLst>
                                    <p:set>
                                      <p:cBhvr>
                                        <p:cTn id="20" dur="1" fill="hold">
                                          <p:stCondLst>
                                            <p:cond delay="0"/>
                                          </p:stCondLst>
                                        </p:cTn>
                                        <p:tgtEl>
                                          <p:spTgt spid="106"/>
                                        </p:tgtEl>
                                        <p:attrNameLst>
                                          <p:attrName>style.visibility</p:attrName>
                                        </p:attrNameLst>
                                      </p:cBhvr>
                                      <p:to>
                                        <p:strVal val="visible"/>
                                      </p:to>
                                    </p:set>
                                    <p:animEffect transition="in" filter="wipe(left)">
                                      <p:cBhvr>
                                        <p:cTn id="21" dur="1000"/>
                                        <p:tgtEl>
                                          <p:spTgt spid="106"/>
                                        </p:tgtEl>
                                      </p:cBhvr>
                                    </p:animEffect>
                                  </p:childTnLst>
                                </p:cTn>
                              </p:par>
                            </p:childTnLst>
                          </p:cTn>
                        </p:par>
                        <p:par>
                          <p:cTn id="22" fill="hold">
                            <p:stCondLst>
                              <p:cond delay="4000"/>
                            </p:stCondLst>
                            <p:childTnLst>
                              <p:par>
                                <p:cTn id="23" presetID="10" presetClass="entr" presetSubtype="0" fill="hold"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fade">
                                      <p:cBhvr>
                                        <p:cTn id="25" dur="1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377825" y="1403351"/>
            <a:ext cx="10109418" cy="4457700"/>
          </a:xfrm>
          <a:prstGeom prst="rect">
            <a:avLst/>
          </a:prstGeom>
        </p:spPr>
        <p:txBody>
          <a:bodyPr tIns="0"/>
          <a:lstStyle>
            <a:lvl1pPr>
              <a:defRPr sz="2400">
                <a:solidFill>
                  <a:srgbClr val="00245D"/>
                </a:solidFill>
                <a:latin typeface="Arial" panose="020B0604020202020204" pitchFamily="34" charset="0"/>
                <a:cs typeface="Arial" panose="020B0604020202020204" pitchFamily="34" charset="0"/>
              </a:defRPr>
            </a:lvl1pPr>
            <a:lvl2pPr>
              <a:defRPr sz="2000">
                <a:solidFill>
                  <a:srgbClr val="00245D"/>
                </a:solidFill>
                <a:latin typeface="Arial" panose="020B0604020202020204" pitchFamily="34" charset="0"/>
                <a:cs typeface="Arial" panose="020B0604020202020204" pitchFamily="34" charset="0"/>
              </a:defRPr>
            </a:lvl2pPr>
            <a:lvl3pPr>
              <a:defRPr sz="1800">
                <a:solidFill>
                  <a:srgbClr val="58595B"/>
                </a:solidFill>
                <a:latin typeface="Arial" panose="020B0604020202020204" pitchFamily="34" charset="0"/>
                <a:cs typeface="Arial" panose="020B0604020202020204" pitchFamily="34" charset="0"/>
              </a:defRPr>
            </a:lvl3pPr>
            <a:lvl4pPr>
              <a:defRPr sz="1600">
                <a:solidFill>
                  <a:srgbClr val="58595B"/>
                </a:solidFill>
                <a:latin typeface="Arial" panose="020B0604020202020204" pitchFamily="34" charset="0"/>
                <a:cs typeface="Arial" panose="020B0604020202020204" pitchFamily="34" charset="0"/>
              </a:defRPr>
            </a:lvl4pPr>
            <a:lvl5pPr>
              <a:defRPr sz="1600">
                <a:solidFill>
                  <a:srgbClr val="58595B"/>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7243" y="365127"/>
            <a:ext cx="1326565" cy="558993"/>
          </a:xfrm>
          <a:prstGeom prst="rect">
            <a:avLst/>
          </a:prstGeom>
        </p:spPr>
      </p:pic>
      <p:sp>
        <p:nvSpPr>
          <p:cNvPr id="9" name="Title 1"/>
          <p:cNvSpPr>
            <a:spLocks noGrp="1"/>
          </p:cNvSpPr>
          <p:nvPr>
            <p:ph type="title" hasCustomPrompt="1"/>
          </p:nvPr>
        </p:nvSpPr>
        <p:spPr>
          <a:xfrm>
            <a:off x="377825" y="301627"/>
            <a:ext cx="8416925" cy="809756"/>
          </a:xfrm>
          <a:prstGeom prst="rect">
            <a:avLst/>
          </a:prstGeom>
        </p:spPr>
        <p:txBody>
          <a:bodyPr lIns="0" tIns="0" anchor="t">
            <a:normAutofit/>
          </a:bodyPr>
          <a:lstStyle>
            <a:lvl1pPr>
              <a:lnSpc>
                <a:spcPct val="100000"/>
              </a:lnSpc>
              <a:defRPr sz="2400" b="1" cap="all" baseline="0">
                <a:solidFill>
                  <a:srgbClr val="00245D"/>
                </a:solidFill>
                <a:latin typeface="Arial" charset="0"/>
                <a:ea typeface="Arial" charset="0"/>
                <a:cs typeface="Arial" charset="0"/>
              </a:defRPr>
            </a:lvl1pPr>
          </a:lstStyle>
          <a:p>
            <a:r>
              <a:rPr lang="en-US"/>
              <a:t>Click to add title</a:t>
            </a:r>
            <a:br>
              <a:rPr lang="en-US"/>
            </a:br>
            <a:endParaRPr lang="en-US"/>
          </a:p>
        </p:txBody>
      </p:sp>
    </p:spTree>
    <p:extLst>
      <p:ext uri="{BB962C8B-B14F-4D97-AF65-F5344CB8AC3E}">
        <p14:creationId xmlns:p14="http://schemas.microsoft.com/office/powerpoint/2010/main" val="11153192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UK Map + Stats">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8952" t="14598" r="5589" b="13193"/>
          <a:stretch/>
        </p:blipFill>
        <p:spPr>
          <a:xfrm>
            <a:off x="7187452" y="1001806"/>
            <a:ext cx="4323229" cy="4955241"/>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8952" t="14602" r="5589" b="13171"/>
          <a:stretch/>
        </p:blipFill>
        <p:spPr>
          <a:xfrm>
            <a:off x="7187452" y="1001806"/>
            <a:ext cx="4323229" cy="4955241"/>
          </a:xfrm>
          <a:prstGeom prst="rect">
            <a:avLst/>
          </a:prstGeom>
        </p:spPr>
      </p:pic>
      <p:grpSp>
        <p:nvGrpSpPr>
          <p:cNvPr id="7" name="Group 6"/>
          <p:cNvGrpSpPr/>
          <p:nvPr/>
        </p:nvGrpSpPr>
        <p:grpSpPr>
          <a:xfrm>
            <a:off x="8882778" y="3378200"/>
            <a:ext cx="1743075" cy="1863725"/>
            <a:chOff x="9167700" y="3378200"/>
            <a:chExt cx="1743075" cy="1863725"/>
          </a:xfrm>
          <a:solidFill>
            <a:schemeClr val="tx1"/>
          </a:solidFill>
        </p:grpSpPr>
        <p:sp>
          <p:nvSpPr>
            <p:cNvPr id="8" name="Rectangle 7"/>
            <p:cNvSpPr/>
            <p:nvPr/>
          </p:nvSpPr>
          <p:spPr>
            <a:xfrm>
              <a:off x="9167700" y="37528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371025" y="33782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231325" y="40036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371025" y="40354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494850" y="4029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699257" y="40862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737357" y="39243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459925" y="45466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0104325" y="49974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567875" y="49784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859975" y="50482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0859975" y="51911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 Placeholder 8"/>
          <p:cNvSpPr>
            <a:spLocks noGrp="1"/>
          </p:cNvSpPr>
          <p:nvPr>
            <p:ph type="body" sz="quarter" idx="11" hasCustomPrompt="1"/>
          </p:nvPr>
        </p:nvSpPr>
        <p:spPr>
          <a:xfrm>
            <a:off x="378192" y="1819275"/>
            <a:ext cx="3733800" cy="2015878"/>
          </a:xfrm>
        </p:spPr>
        <p:txBody>
          <a:bodyPr/>
          <a:lstStyle>
            <a:lvl1pPr marL="0" indent="0">
              <a:lnSpc>
                <a:spcPts val="15000"/>
              </a:lnSpc>
              <a:spcBef>
                <a:spcPts val="0"/>
              </a:spcBef>
              <a:buNone/>
              <a:defRPr sz="15000">
                <a:solidFill>
                  <a:srgbClr val="00245D"/>
                </a:solidFill>
              </a:defRPr>
            </a:lvl1pPr>
          </a:lstStyle>
          <a:p>
            <a:pPr lvl="0"/>
            <a:r>
              <a:rPr lang="en-US"/>
              <a:t>00</a:t>
            </a:r>
          </a:p>
        </p:txBody>
      </p:sp>
      <p:sp>
        <p:nvSpPr>
          <p:cNvPr id="25" name="Text Placeholder 8"/>
          <p:cNvSpPr>
            <a:spLocks noGrp="1"/>
          </p:cNvSpPr>
          <p:nvPr>
            <p:ph type="body" sz="quarter" idx="12" hasCustomPrompt="1"/>
          </p:nvPr>
        </p:nvSpPr>
        <p:spPr>
          <a:xfrm>
            <a:off x="378192" y="3632021"/>
            <a:ext cx="3733800" cy="760870"/>
          </a:xfrm>
        </p:spPr>
        <p:txBody>
          <a:bodyPr>
            <a:noAutofit/>
          </a:bodyPr>
          <a:lstStyle>
            <a:lvl1pPr marL="0" indent="0">
              <a:lnSpc>
                <a:spcPts val="1800"/>
              </a:lnSpc>
              <a:buNone/>
              <a:defRPr sz="1800" cap="all" baseline="0">
                <a:solidFill>
                  <a:srgbClr val="00245D"/>
                </a:solidFill>
              </a:defRPr>
            </a:lvl1pPr>
          </a:lstStyle>
          <a:p>
            <a:pPr lvl="0"/>
            <a:r>
              <a:rPr lang="en-US"/>
              <a:t>TEXT</a:t>
            </a:r>
          </a:p>
        </p:txBody>
      </p:sp>
      <p:sp>
        <p:nvSpPr>
          <p:cNvPr id="26" name="Text Placeholder 8"/>
          <p:cNvSpPr>
            <a:spLocks noGrp="1"/>
          </p:cNvSpPr>
          <p:nvPr>
            <p:ph type="body" sz="quarter" idx="17" hasCustomPrompt="1"/>
          </p:nvPr>
        </p:nvSpPr>
        <p:spPr>
          <a:xfrm>
            <a:off x="378192" y="5338966"/>
            <a:ext cx="2215357" cy="760870"/>
          </a:xfrm>
        </p:spPr>
        <p:txBody>
          <a:bodyPr>
            <a:noAutofit/>
          </a:bodyPr>
          <a:lstStyle>
            <a:lvl1pPr marL="0" indent="0">
              <a:lnSpc>
                <a:spcPts val="1800"/>
              </a:lnSpc>
              <a:buNone/>
              <a:defRPr sz="1800" cap="all" baseline="0">
                <a:solidFill>
                  <a:srgbClr val="00245D"/>
                </a:solidFill>
              </a:defRPr>
            </a:lvl1pPr>
          </a:lstStyle>
          <a:p>
            <a:pPr lvl="0"/>
            <a:r>
              <a:rPr lang="en-US"/>
              <a:t>TEXT</a:t>
            </a:r>
          </a:p>
        </p:txBody>
      </p:sp>
      <p:sp>
        <p:nvSpPr>
          <p:cNvPr id="27" name="Text Placeholder 8"/>
          <p:cNvSpPr>
            <a:spLocks noGrp="1"/>
          </p:cNvSpPr>
          <p:nvPr>
            <p:ph type="body" sz="quarter" idx="18" hasCustomPrompt="1"/>
          </p:nvPr>
        </p:nvSpPr>
        <p:spPr>
          <a:xfrm>
            <a:off x="378192" y="4507646"/>
            <a:ext cx="2215357" cy="831320"/>
          </a:xfrm>
        </p:spPr>
        <p:txBody>
          <a:bodyPr>
            <a:normAutofit/>
          </a:bodyPr>
          <a:lstStyle>
            <a:lvl1pPr marL="0" indent="0">
              <a:lnSpc>
                <a:spcPts val="5400"/>
              </a:lnSpc>
              <a:spcBef>
                <a:spcPts val="0"/>
              </a:spcBef>
              <a:buNone/>
              <a:defRPr sz="5400">
                <a:solidFill>
                  <a:srgbClr val="00245D"/>
                </a:solidFill>
              </a:defRPr>
            </a:lvl1pPr>
          </a:lstStyle>
          <a:p>
            <a:pPr lvl="0"/>
            <a:r>
              <a:rPr lang="en-US"/>
              <a:t>00</a:t>
            </a:r>
          </a:p>
        </p:txBody>
      </p:sp>
      <p:sp>
        <p:nvSpPr>
          <p:cNvPr id="28" name="Text Placeholder 8"/>
          <p:cNvSpPr>
            <a:spLocks noGrp="1"/>
          </p:cNvSpPr>
          <p:nvPr>
            <p:ph type="body" sz="quarter" idx="19" hasCustomPrompt="1"/>
          </p:nvPr>
        </p:nvSpPr>
        <p:spPr>
          <a:xfrm>
            <a:off x="2962860" y="5338966"/>
            <a:ext cx="2215357" cy="760870"/>
          </a:xfrm>
        </p:spPr>
        <p:txBody>
          <a:bodyPr>
            <a:noAutofit/>
          </a:bodyPr>
          <a:lstStyle>
            <a:lvl1pPr marL="0" indent="0">
              <a:lnSpc>
                <a:spcPts val="1800"/>
              </a:lnSpc>
              <a:buNone/>
              <a:defRPr sz="1800" cap="all" baseline="0">
                <a:solidFill>
                  <a:srgbClr val="00245D"/>
                </a:solidFill>
              </a:defRPr>
            </a:lvl1pPr>
          </a:lstStyle>
          <a:p>
            <a:pPr lvl="0"/>
            <a:r>
              <a:rPr lang="en-US"/>
              <a:t>TEXT</a:t>
            </a:r>
          </a:p>
        </p:txBody>
      </p:sp>
      <p:sp>
        <p:nvSpPr>
          <p:cNvPr id="29" name="Text Placeholder 8"/>
          <p:cNvSpPr>
            <a:spLocks noGrp="1"/>
          </p:cNvSpPr>
          <p:nvPr>
            <p:ph type="body" sz="quarter" idx="20" hasCustomPrompt="1"/>
          </p:nvPr>
        </p:nvSpPr>
        <p:spPr>
          <a:xfrm>
            <a:off x="2962860" y="4507646"/>
            <a:ext cx="2215357" cy="831320"/>
          </a:xfrm>
        </p:spPr>
        <p:txBody>
          <a:bodyPr>
            <a:normAutofit/>
          </a:bodyPr>
          <a:lstStyle>
            <a:lvl1pPr marL="0" indent="0">
              <a:lnSpc>
                <a:spcPts val="5400"/>
              </a:lnSpc>
              <a:spcBef>
                <a:spcPts val="0"/>
              </a:spcBef>
              <a:buNone/>
              <a:defRPr sz="5400">
                <a:solidFill>
                  <a:srgbClr val="00245D"/>
                </a:solidFill>
              </a:defRPr>
            </a:lvl1pPr>
          </a:lstStyle>
          <a:p>
            <a:pPr lvl="0"/>
            <a:r>
              <a:rPr lang="en-US"/>
              <a:t>00</a:t>
            </a:r>
          </a:p>
        </p:txBody>
      </p:sp>
      <p:sp>
        <p:nvSpPr>
          <p:cNvPr id="30" name="Text Placeholder 8"/>
          <p:cNvSpPr>
            <a:spLocks noGrp="1"/>
          </p:cNvSpPr>
          <p:nvPr>
            <p:ph type="body" sz="quarter" idx="21" hasCustomPrompt="1"/>
          </p:nvPr>
        </p:nvSpPr>
        <p:spPr>
          <a:xfrm>
            <a:off x="5547528" y="5338966"/>
            <a:ext cx="2215357" cy="760870"/>
          </a:xfrm>
        </p:spPr>
        <p:txBody>
          <a:bodyPr>
            <a:noAutofit/>
          </a:bodyPr>
          <a:lstStyle>
            <a:lvl1pPr marL="0" indent="0">
              <a:lnSpc>
                <a:spcPts val="1800"/>
              </a:lnSpc>
              <a:buNone/>
              <a:defRPr sz="1800" cap="all" baseline="0">
                <a:solidFill>
                  <a:srgbClr val="00245D"/>
                </a:solidFill>
              </a:defRPr>
            </a:lvl1pPr>
          </a:lstStyle>
          <a:p>
            <a:pPr lvl="0"/>
            <a:r>
              <a:rPr lang="en-US"/>
              <a:t>TEXT</a:t>
            </a:r>
          </a:p>
        </p:txBody>
      </p:sp>
      <p:sp>
        <p:nvSpPr>
          <p:cNvPr id="31" name="Text Placeholder 8"/>
          <p:cNvSpPr>
            <a:spLocks noGrp="1"/>
          </p:cNvSpPr>
          <p:nvPr>
            <p:ph type="body" sz="quarter" idx="22" hasCustomPrompt="1"/>
          </p:nvPr>
        </p:nvSpPr>
        <p:spPr>
          <a:xfrm>
            <a:off x="5547528" y="4507646"/>
            <a:ext cx="2215357" cy="831320"/>
          </a:xfrm>
        </p:spPr>
        <p:txBody>
          <a:bodyPr>
            <a:normAutofit/>
          </a:bodyPr>
          <a:lstStyle>
            <a:lvl1pPr marL="0" indent="0">
              <a:lnSpc>
                <a:spcPts val="5400"/>
              </a:lnSpc>
              <a:spcBef>
                <a:spcPts val="0"/>
              </a:spcBef>
              <a:buNone/>
              <a:defRPr sz="5400">
                <a:solidFill>
                  <a:srgbClr val="00245D"/>
                </a:solidFill>
              </a:defRPr>
            </a:lvl1pPr>
          </a:lstStyle>
          <a:p>
            <a:pPr lvl="0"/>
            <a:r>
              <a:rPr lang="en-US"/>
              <a:t>00</a:t>
            </a:r>
          </a:p>
        </p:txBody>
      </p:sp>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7243" y="365127"/>
            <a:ext cx="1326565" cy="558993"/>
          </a:xfrm>
          <a:prstGeom prst="rect">
            <a:avLst/>
          </a:prstGeom>
        </p:spPr>
      </p:pic>
      <p:sp>
        <p:nvSpPr>
          <p:cNvPr id="35" name="Title 1"/>
          <p:cNvSpPr>
            <a:spLocks noGrp="1"/>
          </p:cNvSpPr>
          <p:nvPr>
            <p:ph type="title" hasCustomPrompt="1"/>
          </p:nvPr>
        </p:nvSpPr>
        <p:spPr>
          <a:xfrm>
            <a:off x="377825" y="301627"/>
            <a:ext cx="8416925" cy="809756"/>
          </a:xfr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United kingdom</a:t>
            </a:r>
          </a:p>
        </p:txBody>
      </p:sp>
      <p:pic>
        <p:nvPicPr>
          <p:cNvPr id="32" name="Picture 31"/>
          <p:cNvPicPr>
            <a:picLocks noChangeAspect="1"/>
          </p:cNvPicPr>
          <p:nvPr userDrawn="1"/>
        </p:nvPicPr>
        <p:blipFill rotWithShape="1">
          <a:blip r:embed="rId2">
            <a:extLst>
              <a:ext uri="{28A0092B-C50C-407E-A947-70E740481C1C}">
                <a14:useLocalDpi xmlns:a14="http://schemas.microsoft.com/office/drawing/2010/main" val="0"/>
              </a:ext>
            </a:extLst>
          </a:blip>
          <a:srcRect l="58952" t="14598" r="5589" b="13193"/>
          <a:stretch/>
        </p:blipFill>
        <p:spPr>
          <a:xfrm>
            <a:off x="7187452" y="1001806"/>
            <a:ext cx="4323229" cy="4955241"/>
          </a:xfrm>
          <a:prstGeom prst="rect">
            <a:avLst/>
          </a:prstGeom>
        </p:spPr>
      </p:pic>
      <p:pic>
        <p:nvPicPr>
          <p:cNvPr id="33" name="Picture 32"/>
          <p:cNvPicPr>
            <a:picLocks noChangeAspect="1"/>
          </p:cNvPicPr>
          <p:nvPr userDrawn="1"/>
        </p:nvPicPr>
        <p:blipFill rotWithShape="1">
          <a:blip r:embed="rId3">
            <a:extLst>
              <a:ext uri="{28A0092B-C50C-407E-A947-70E740481C1C}">
                <a14:useLocalDpi xmlns:a14="http://schemas.microsoft.com/office/drawing/2010/main" val="0"/>
              </a:ext>
            </a:extLst>
          </a:blip>
          <a:srcRect l="58952" t="14602" r="5589" b="13171"/>
          <a:stretch/>
        </p:blipFill>
        <p:spPr>
          <a:xfrm>
            <a:off x="7187452" y="1001806"/>
            <a:ext cx="4323229" cy="4955241"/>
          </a:xfrm>
          <a:prstGeom prst="rect">
            <a:avLst/>
          </a:prstGeom>
        </p:spPr>
      </p:pic>
      <p:grpSp>
        <p:nvGrpSpPr>
          <p:cNvPr id="36" name="Group 35"/>
          <p:cNvGrpSpPr/>
          <p:nvPr userDrawn="1"/>
        </p:nvGrpSpPr>
        <p:grpSpPr>
          <a:xfrm>
            <a:off x="8882778" y="3378200"/>
            <a:ext cx="1743075" cy="1863725"/>
            <a:chOff x="9167700" y="3378200"/>
            <a:chExt cx="1743075" cy="1863725"/>
          </a:xfrm>
          <a:solidFill>
            <a:schemeClr val="tx1"/>
          </a:solidFill>
        </p:grpSpPr>
        <p:sp>
          <p:nvSpPr>
            <p:cNvPr id="37" name="Rectangle 36"/>
            <p:cNvSpPr/>
            <p:nvPr/>
          </p:nvSpPr>
          <p:spPr>
            <a:xfrm>
              <a:off x="9167700" y="37528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0371025" y="33782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0231325" y="40036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0371025" y="40354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0494850" y="4029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0699257" y="40862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37357" y="39243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0459925" y="45466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0104325" y="49974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0567875" y="49784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0859975" y="50482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0859975" y="51911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0" name="Picture 4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87243" y="365127"/>
            <a:ext cx="1326565" cy="558993"/>
          </a:xfrm>
          <a:prstGeom prst="rect">
            <a:avLst/>
          </a:prstGeom>
        </p:spPr>
      </p:pic>
    </p:spTree>
    <p:extLst>
      <p:ext uri="{BB962C8B-B14F-4D97-AF65-F5344CB8AC3E}">
        <p14:creationId xmlns:p14="http://schemas.microsoft.com/office/powerpoint/2010/main" val="300257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22" presetClass="entr" presetSubtype="1" fill="hold"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000"/>
                                        <p:tgtEl>
                                          <p:spTgt spid="5"/>
                                        </p:tgtEl>
                                      </p:cBhvr>
                                    </p:animEffect>
                                  </p:childTnLst>
                                </p:cTn>
                              </p:par>
                            </p:childTnLst>
                          </p:cTn>
                        </p:par>
                        <p:par>
                          <p:cTn id="11" fill="hold">
                            <p:stCondLst>
                              <p:cond delay="1500"/>
                            </p:stCondLst>
                            <p:childTnLst>
                              <p:par>
                                <p:cTn id="12" presetID="10" presetClass="entr" presetSubtype="0" fill="hold" nodeType="afterEffect">
                                  <p:stCondLst>
                                    <p:cond delay="5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par>
                                <p:cTn id="15" presetID="22" presetClass="entr" presetSubtype="8" fill="hold" nodeType="withEffect">
                                  <p:stCondLst>
                                    <p:cond delay="50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1000"/>
                                        <p:tgtEl>
                                          <p:spTgt spid="32"/>
                                        </p:tgtEl>
                                      </p:cBhvr>
                                    </p:animEffect>
                                  </p:childTnLst>
                                </p:cTn>
                              </p:par>
                              <p:par>
                                <p:cTn id="18" presetID="22" presetClass="entr" presetSubtype="1" fill="hold" nodeType="withEffect">
                                  <p:stCondLst>
                                    <p:cond delay="500"/>
                                  </p:stCondLst>
                                  <p:childTnLst>
                                    <p:set>
                                      <p:cBhvr>
                                        <p:cTn id="19" dur="1" fill="hold">
                                          <p:stCondLst>
                                            <p:cond delay="0"/>
                                          </p:stCondLst>
                                        </p:cTn>
                                        <p:tgtEl>
                                          <p:spTgt spid="33"/>
                                        </p:tgtEl>
                                        <p:attrNameLst>
                                          <p:attrName>style.visibility</p:attrName>
                                        </p:attrNameLst>
                                      </p:cBhvr>
                                      <p:to>
                                        <p:strVal val="visible"/>
                                      </p:to>
                                    </p:set>
                                    <p:animEffect transition="in" filter="wipe(up)">
                                      <p:cBhvr>
                                        <p:cTn id="20" dur="1000"/>
                                        <p:tgtEl>
                                          <p:spTgt spid="33"/>
                                        </p:tgtEl>
                                      </p:cBhvr>
                                    </p:animEffect>
                                  </p:childTnLst>
                                </p:cTn>
                              </p:par>
                            </p:childTnLst>
                          </p:cTn>
                        </p:par>
                        <p:par>
                          <p:cTn id="21" fill="hold">
                            <p:stCondLst>
                              <p:cond delay="3000"/>
                            </p:stCondLst>
                            <p:childTnLst>
                              <p:par>
                                <p:cTn id="22" presetID="10" presetClass="entr" presetSubtype="0" fill="hold" nodeType="afterEffect">
                                  <p:stCondLst>
                                    <p:cond delay="50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Europe Map + Stats">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7246" t="24643" r="7004" b="18525"/>
          <a:stretch/>
        </p:blipFill>
        <p:spPr>
          <a:xfrm>
            <a:off x="6979444" y="1690689"/>
            <a:ext cx="4358586" cy="3899094"/>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7246" t="29149" r="7705" b="18544"/>
          <a:stretch/>
        </p:blipFill>
        <p:spPr>
          <a:xfrm>
            <a:off x="6979444" y="2000251"/>
            <a:ext cx="4273180" cy="3589532"/>
          </a:xfrm>
          <a:prstGeom prst="rect">
            <a:avLst/>
          </a:prstGeom>
        </p:spPr>
      </p:pic>
      <p:sp>
        <p:nvSpPr>
          <p:cNvPr id="24" name="Text Placeholder 8"/>
          <p:cNvSpPr>
            <a:spLocks noGrp="1"/>
          </p:cNvSpPr>
          <p:nvPr>
            <p:ph type="body" sz="quarter" idx="11" hasCustomPrompt="1"/>
          </p:nvPr>
        </p:nvSpPr>
        <p:spPr>
          <a:xfrm>
            <a:off x="378192" y="1819275"/>
            <a:ext cx="3733800" cy="2015878"/>
          </a:xfrm>
        </p:spPr>
        <p:txBody>
          <a:bodyPr/>
          <a:lstStyle>
            <a:lvl1pPr marL="0" indent="0">
              <a:lnSpc>
                <a:spcPts val="15000"/>
              </a:lnSpc>
              <a:spcBef>
                <a:spcPts val="0"/>
              </a:spcBef>
              <a:buNone/>
              <a:defRPr sz="15000">
                <a:solidFill>
                  <a:srgbClr val="00245D"/>
                </a:solidFill>
              </a:defRPr>
            </a:lvl1pPr>
          </a:lstStyle>
          <a:p>
            <a:pPr lvl="0"/>
            <a:r>
              <a:rPr lang="en-US"/>
              <a:t>00</a:t>
            </a:r>
          </a:p>
        </p:txBody>
      </p:sp>
      <p:sp>
        <p:nvSpPr>
          <p:cNvPr id="25" name="Text Placeholder 8"/>
          <p:cNvSpPr>
            <a:spLocks noGrp="1"/>
          </p:cNvSpPr>
          <p:nvPr>
            <p:ph type="body" sz="quarter" idx="12" hasCustomPrompt="1"/>
          </p:nvPr>
        </p:nvSpPr>
        <p:spPr>
          <a:xfrm>
            <a:off x="378192" y="3632021"/>
            <a:ext cx="3733800" cy="760870"/>
          </a:xfrm>
        </p:spPr>
        <p:txBody>
          <a:bodyPr>
            <a:noAutofit/>
          </a:bodyPr>
          <a:lstStyle>
            <a:lvl1pPr marL="0" indent="0">
              <a:lnSpc>
                <a:spcPts val="1800"/>
              </a:lnSpc>
              <a:buNone/>
              <a:defRPr sz="1800" cap="all" baseline="0">
                <a:solidFill>
                  <a:srgbClr val="00245D"/>
                </a:solidFill>
              </a:defRPr>
            </a:lvl1pPr>
          </a:lstStyle>
          <a:p>
            <a:pPr lvl="0"/>
            <a:r>
              <a:rPr lang="en-US"/>
              <a:t>TEXT</a:t>
            </a:r>
          </a:p>
        </p:txBody>
      </p:sp>
      <p:sp>
        <p:nvSpPr>
          <p:cNvPr id="26" name="Text Placeholder 8"/>
          <p:cNvSpPr>
            <a:spLocks noGrp="1"/>
          </p:cNvSpPr>
          <p:nvPr>
            <p:ph type="body" sz="quarter" idx="17" hasCustomPrompt="1"/>
          </p:nvPr>
        </p:nvSpPr>
        <p:spPr>
          <a:xfrm>
            <a:off x="378192" y="5338966"/>
            <a:ext cx="2215357" cy="760870"/>
          </a:xfrm>
        </p:spPr>
        <p:txBody>
          <a:bodyPr>
            <a:noAutofit/>
          </a:bodyPr>
          <a:lstStyle>
            <a:lvl1pPr marL="0" indent="0">
              <a:lnSpc>
                <a:spcPts val="1800"/>
              </a:lnSpc>
              <a:buNone/>
              <a:defRPr sz="1800" cap="all" baseline="0">
                <a:solidFill>
                  <a:srgbClr val="00245D"/>
                </a:solidFill>
              </a:defRPr>
            </a:lvl1pPr>
          </a:lstStyle>
          <a:p>
            <a:pPr lvl="0"/>
            <a:r>
              <a:rPr lang="en-US"/>
              <a:t>TEXT</a:t>
            </a:r>
          </a:p>
        </p:txBody>
      </p:sp>
      <p:sp>
        <p:nvSpPr>
          <p:cNvPr id="27" name="Text Placeholder 8"/>
          <p:cNvSpPr>
            <a:spLocks noGrp="1"/>
          </p:cNvSpPr>
          <p:nvPr>
            <p:ph type="body" sz="quarter" idx="18" hasCustomPrompt="1"/>
          </p:nvPr>
        </p:nvSpPr>
        <p:spPr>
          <a:xfrm>
            <a:off x="378192" y="4507646"/>
            <a:ext cx="2215357" cy="831320"/>
          </a:xfrm>
        </p:spPr>
        <p:txBody>
          <a:bodyPr>
            <a:normAutofit/>
          </a:bodyPr>
          <a:lstStyle>
            <a:lvl1pPr marL="0" indent="0">
              <a:lnSpc>
                <a:spcPts val="5400"/>
              </a:lnSpc>
              <a:spcBef>
                <a:spcPts val="0"/>
              </a:spcBef>
              <a:buNone/>
              <a:defRPr sz="5400">
                <a:solidFill>
                  <a:srgbClr val="00245D"/>
                </a:solidFill>
              </a:defRPr>
            </a:lvl1pPr>
          </a:lstStyle>
          <a:p>
            <a:pPr lvl="0"/>
            <a:r>
              <a:rPr lang="en-US"/>
              <a:t>00</a:t>
            </a:r>
          </a:p>
        </p:txBody>
      </p:sp>
      <p:sp>
        <p:nvSpPr>
          <p:cNvPr id="28" name="Text Placeholder 8"/>
          <p:cNvSpPr>
            <a:spLocks noGrp="1"/>
          </p:cNvSpPr>
          <p:nvPr>
            <p:ph type="body" sz="quarter" idx="19" hasCustomPrompt="1"/>
          </p:nvPr>
        </p:nvSpPr>
        <p:spPr>
          <a:xfrm>
            <a:off x="2962860" y="5338966"/>
            <a:ext cx="2215357" cy="760870"/>
          </a:xfrm>
        </p:spPr>
        <p:txBody>
          <a:bodyPr>
            <a:noAutofit/>
          </a:bodyPr>
          <a:lstStyle>
            <a:lvl1pPr marL="0" indent="0">
              <a:lnSpc>
                <a:spcPts val="1800"/>
              </a:lnSpc>
              <a:buNone/>
              <a:defRPr sz="1800" cap="all" baseline="0">
                <a:solidFill>
                  <a:srgbClr val="00245D"/>
                </a:solidFill>
              </a:defRPr>
            </a:lvl1pPr>
          </a:lstStyle>
          <a:p>
            <a:pPr lvl="0"/>
            <a:r>
              <a:rPr lang="en-US"/>
              <a:t>TEXT</a:t>
            </a:r>
          </a:p>
        </p:txBody>
      </p:sp>
      <p:sp>
        <p:nvSpPr>
          <p:cNvPr id="29" name="Text Placeholder 8"/>
          <p:cNvSpPr>
            <a:spLocks noGrp="1"/>
          </p:cNvSpPr>
          <p:nvPr>
            <p:ph type="body" sz="quarter" idx="20" hasCustomPrompt="1"/>
          </p:nvPr>
        </p:nvSpPr>
        <p:spPr>
          <a:xfrm>
            <a:off x="2962860" y="4507646"/>
            <a:ext cx="2215357" cy="831320"/>
          </a:xfrm>
        </p:spPr>
        <p:txBody>
          <a:bodyPr>
            <a:normAutofit/>
          </a:bodyPr>
          <a:lstStyle>
            <a:lvl1pPr marL="0" indent="0">
              <a:lnSpc>
                <a:spcPts val="5400"/>
              </a:lnSpc>
              <a:spcBef>
                <a:spcPts val="0"/>
              </a:spcBef>
              <a:buNone/>
              <a:defRPr sz="5400">
                <a:solidFill>
                  <a:srgbClr val="00245D"/>
                </a:solidFill>
              </a:defRPr>
            </a:lvl1pPr>
          </a:lstStyle>
          <a:p>
            <a:pPr lvl="0"/>
            <a:r>
              <a:rPr lang="en-US"/>
              <a:t>00</a:t>
            </a:r>
          </a:p>
        </p:txBody>
      </p:sp>
      <p:sp>
        <p:nvSpPr>
          <p:cNvPr id="30" name="Text Placeholder 8"/>
          <p:cNvSpPr>
            <a:spLocks noGrp="1"/>
          </p:cNvSpPr>
          <p:nvPr>
            <p:ph type="body" sz="quarter" idx="21" hasCustomPrompt="1"/>
          </p:nvPr>
        </p:nvSpPr>
        <p:spPr>
          <a:xfrm>
            <a:off x="5547528" y="5338966"/>
            <a:ext cx="2215357" cy="760870"/>
          </a:xfrm>
        </p:spPr>
        <p:txBody>
          <a:bodyPr>
            <a:noAutofit/>
          </a:bodyPr>
          <a:lstStyle>
            <a:lvl1pPr marL="0" indent="0">
              <a:lnSpc>
                <a:spcPts val="1800"/>
              </a:lnSpc>
              <a:buNone/>
              <a:defRPr sz="1800" cap="all" baseline="0">
                <a:solidFill>
                  <a:srgbClr val="00245D"/>
                </a:solidFill>
              </a:defRPr>
            </a:lvl1pPr>
          </a:lstStyle>
          <a:p>
            <a:pPr lvl="0"/>
            <a:r>
              <a:rPr lang="en-US"/>
              <a:t>TEXT</a:t>
            </a:r>
          </a:p>
        </p:txBody>
      </p:sp>
      <p:sp>
        <p:nvSpPr>
          <p:cNvPr id="31" name="Text Placeholder 8"/>
          <p:cNvSpPr>
            <a:spLocks noGrp="1"/>
          </p:cNvSpPr>
          <p:nvPr>
            <p:ph type="body" sz="quarter" idx="22" hasCustomPrompt="1"/>
          </p:nvPr>
        </p:nvSpPr>
        <p:spPr>
          <a:xfrm>
            <a:off x="5547528" y="4507646"/>
            <a:ext cx="2215357" cy="831320"/>
          </a:xfrm>
        </p:spPr>
        <p:txBody>
          <a:bodyPr>
            <a:normAutofit/>
          </a:bodyPr>
          <a:lstStyle>
            <a:lvl1pPr marL="0" indent="0">
              <a:lnSpc>
                <a:spcPts val="5400"/>
              </a:lnSpc>
              <a:spcBef>
                <a:spcPts val="0"/>
              </a:spcBef>
              <a:buNone/>
              <a:defRPr sz="5400">
                <a:solidFill>
                  <a:srgbClr val="00245D"/>
                </a:solidFill>
              </a:defRPr>
            </a:lvl1pPr>
          </a:lstStyle>
          <a:p>
            <a:pPr lvl="0"/>
            <a:r>
              <a:rPr lang="en-US"/>
              <a:t>00</a:t>
            </a:r>
          </a:p>
        </p:txBody>
      </p:sp>
      <p:grpSp>
        <p:nvGrpSpPr>
          <p:cNvPr id="9" name="Group 8"/>
          <p:cNvGrpSpPr/>
          <p:nvPr/>
        </p:nvGrpSpPr>
        <p:grpSpPr>
          <a:xfrm>
            <a:off x="7208210" y="3104388"/>
            <a:ext cx="3043552" cy="1727418"/>
            <a:chOff x="11766870" y="3805090"/>
            <a:chExt cx="3043552" cy="1727418"/>
          </a:xfrm>
          <a:solidFill>
            <a:schemeClr val="tx1"/>
          </a:solidFill>
        </p:grpSpPr>
        <p:sp>
          <p:nvSpPr>
            <p:cNvPr id="45" name="Rectangle 44"/>
            <p:cNvSpPr/>
            <p:nvPr/>
          </p:nvSpPr>
          <p:spPr>
            <a:xfrm>
              <a:off x="12644832" y="4801659"/>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2941693" y="4713158"/>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2732524" y="4638846"/>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3323479" y="49629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2757924" y="4763958"/>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3578280" y="3977303"/>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13559839" y="4476328"/>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4600459" y="4011329"/>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1766870" y="5256104"/>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12916293" y="4476708"/>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13925503" y="380509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12321545" y="42292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4759622" y="5429953"/>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12270745" y="5456308"/>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13272679" y="5481708"/>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13585239" y="4898847"/>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13411590" y="4801659"/>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7243" y="365127"/>
            <a:ext cx="1326565" cy="558993"/>
          </a:xfrm>
          <a:prstGeom prst="rect">
            <a:avLst/>
          </a:prstGeom>
        </p:spPr>
      </p:pic>
      <p:sp>
        <p:nvSpPr>
          <p:cNvPr id="36" name="Title 1"/>
          <p:cNvSpPr>
            <a:spLocks noGrp="1"/>
          </p:cNvSpPr>
          <p:nvPr>
            <p:ph type="title" hasCustomPrompt="1"/>
          </p:nvPr>
        </p:nvSpPr>
        <p:spPr>
          <a:xfrm>
            <a:off x="377825" y="301627"/>
            <a:ext cx="8416925" cy="809756"/>
          </a:xfr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Europe</a:t>
            </a:r>
          </a:p>
        </p:txBody>
      </p:sp>
      <p:pic>
        <p:nvPicPr>
          <p:cNvPr id="34" name="Picture 33"/>
          <p:cNvPicPr>
            <a:picLocks noChangeAspect="1"/>
          </p:cNvPicPr>
          <p:nvPr userDrawn="1"/>
        </p:nvPicPr>
        <p:blipFill rotWithShape="1">
          <a:blip r:embed="rId2">
            <a:extLst>
              <a:ext uri="{28A0092B-C50C-407E-A947-70E740481C1C}">
                <a14:useLocalDpi xmlns:a14="http://schemas.microsoft.com/office/drawing/2010/main" val="0"/>
              </a:ext>
            </a:extLst>
          </a:blip>
          <a:srcRect l="57246" t="24643" r="7004" b="18525"/>
          <a:stretch/>
        </p:blipFill>
        <p:spPr>
          <a:xfrm>
            <a:off x="6979444" y="1690689"/>
            <a:ext cx="4358586" cy="3899094"/>
          </a:xfrm>
          <a:prstGeom prst="rect">
            <a:avLst/>
          </a:prstGeom>
        </p:spPr>
      </p:pic>
      <p:pic>
        <p:nvPicPr>
          <p:cNvPr id="37" name="Picture 36"/>
          <p:cNvPicPr>
            <a:picLocks noChangeAspect="1"/>
          </p:cNvPicPr>
          <p:nvPr userDrawn="1"/>
        </p:nvPicPr>
        <p:blipFill rotWithShape="1">
          <a:blip r:embed="rId3">
            <a:extLst>
              <a:ext uri="{28A0092B-C50C-407E-A947-70E740481C1C}">
                <a14:useLocalDpi xmlns:a14="http://schemas.microsoft.com/office/drawing/2010/main" val="0"/>
              </a:ext>
            </a:extLst>
          </a:blip>
          <a:srcRect l="57246" t="29149" r="7705" b="18544"/>
          <a:stretch/>
        </p:blipFill>
        <p:spPr>
          <a:xfrm>
            <a:off x="6979444" y="2000251"/>
            <a:ext cx="4273180" cy="3589532"/>
          </a:xfrm>
          <a:prstGeom prst="rect">
            <a:avLst/>
          </a:prstGeom>
        </p:spPr>
      </p:pic>
      <p:sp>
        <p:nvSpPr>
          <p:cNvPr id="39" name="Text Placeholder 8"/>
          <p:cNvSpPr>
            <a:spLocks noGrp="1"/>
          </p:cNvSpPr>
          <p:nvPr>
            <p:ph type="body" sz="quarter" idx="11" hasCustomPrompt="1"/>
          </p:nvPr>
        </p:nvSpPr>
        <p:spPr>
          <a:xfrm>
            <a:off x="378192" y="1819275"/>
            <a:ext cx="3733800" cy="2015878"/>
          </a:xfrm>
          <a:prstGeom prst="rect">
            <a:avLst/>
          </a:prstGeom>
        </p:spPr>
        <p:txBody>
          <a:bodyPr/>
          <a:lstStyle>
            <a:lvl1pPr marL="0" indent="0">
              <a:lnSpc>
                <a:spcPts val="15000"/>
              </a:lnSpc>
              <a:spcBef>
                <a:spcPts val="0"/>
              </a:spcBef>
              <a:buNone/>
              <a:defRPr sz="15000">
                <a:solidFill>
                  <a:srgbClr val="00245D"/>
                </a:solidFill>
              </a:defRPr>
            </a:lvl1pPr>
          </a:lstStyle>
          <a:p>
            <a:pPr lvl="0"/>
            <a:r>
              <a:rPr lang="en-US"/>
              <a:t>00</a:t>
            </a:r>
          </a:p>
        </p:txBody>
      </p:sp>
      <p:sp>
        <p:nvSpPr>
          <p:cNvPr id="40" name="Text Placeholder 8"/>
          <p:cNvSpPr>
            <a:spLocks noGrp="1"/>
          </p:cNvSpPr>
          <p:nvPr>
            <p:ph type="body" sz="quarter" idx="12" hasCustomPrompt="1"/>
          </p:nvPr>
        </p:nvSpPr>
        <p:spPr>
          <a:xfrm>
            <a:off x="378192" y="3632021"/>
            <a:ext cx="3733800" cy="760870"/>
          </a:xfrm>
          <a:prstGeom prst="rect">
            <a:avLst/>
          </a:prstGeom>
        </p:spPr>
        <p:txBody>
          <a:bodyPr>
            <a:noAutofit/>
          </a:bodyPr>
          <a:lstStyle>
            <a:lvl1pPr marL="0" indent="0">
              <a:lnSpc>
                <a:spcPts val="1800"/>
              </a:lnSpc>
              <a:buNone/>
              <a:defRPr sz="1800" cap="all" baseline="0">
                <a:solidFill>
                  <a:srgbClr val="00245D"/>
                </a:solidFill>
              </a:defRPr>
            </a:lvl1pPr>
          </a:lstStyle>
          <a:p>
            <a:pPr lvl="0"/>
            <a:r>
              <a:rPr lang="en-US"/>
              <a:t>TEXT</a:t>
            </a:r>
          </a:p>
        </p:txBody>
      </p:sp>
      <p:sp>
        <p:nvSpPr>
          <p:cNvPr id="41" name="Text Placeholder 8"/>
          <p:cNvSpPr>
            <a:spLocks noGrp="1"/>
          </p:cNvSpPr>
          <p:nvPr>
            <p:ph type="body" sz="quarter" idx="17" hasCustomPrompt="1"/>
          </p:nvPr>
        </p:nvSpPr>
        <p:spPr>
          <a:xfrm>
            <a:off x="378192" y="5338966"/>
            <a:ext cx="2215357" cy="760870"/>
          </a:xfrm>
          <a:prstGeom prst="rect">
            <a:avLst/>
          </a:prstGeom>
        </p:spPr>
        <p:txBody>
          <a:bodyPr>
            <a:noAutofit/>
          </a:bodyPr>
          <a:lstStyle>
            <a:lvl1pPr marL="0" indent="0">
              <a:lnSpc>
                <a:spcPts val="1800"/>
              </a:lnSpc>
              <a:buNone/>
              <a:defRPr sz="1800" cap="all" baseline="0">
                <a:solidFill>
                  <a:srgbClr val="00245D"/>
                </a:solidFill>
              </a:defRPr>
            </a:lvl1pPr>
          </a:lstStyle>
          <a:p>
            <a:pPr lvl="0"/>
            <a:r>
              <a:rPr lang="en-US"/>
              <a:t>TEXT</a:t>
            </a:r>
          </a:p>
        </p:txBody>
      </p:sp>
      <p:sp>
        <p:nvSpPr>
          <p:cNvPr id="42" name="Text Placeholder 8"/>
          <p:cNvSpPr>
            <a:spLocks noGrp="1"/>
          </p:cNvSpPr>
          <p:nvPr>
            <p:ph type="body" sz="quarter" idx="18" hasCustomPrompt="1"/>
          </p:nvPr>
        </p:nvSpPr>
        <p:spPr>
          <a:xfrm>
            <a:off x="378192" y="4507646"/>
            <a:ext cx="2215357" cy="831320"/>
          </a:xfrm>
          <a:prstGeom prst="rect">
            <a:avLst/>
          </a:prstGeom>
        </p:spPr>
        <p:txBody>
          <a:bodyPr>
            <a:normAutofit/>
          </a:bodyPr>
          <a:lstStyle>
            <a:lvl1pPr marL="0" indent="0">
              <a:lnSpc>
                <a:spcPts val="5400"/>
              </a:lnSpc>
              <a:spcBef>
                <a:spcPts val="0"/>
              </a:spcBef>
              <a:buNone/>
              <a:defRPr sz="5400">
                <a:solidFill>
                  <a:srgbClr val="00245D"/>
                </a:solidFill>
              </a:defRPr>
            </a:lvl1pPr>
          </a:lstStyle>
          <a:p>
            <a:pPr lvl="0"/>
            <a:r>
              <a:rPr lang="en-US"/>
              <a:t>00</a:t>
            </a:r>
          </a:p>
        </p:txBody>
      </p:sp>
      <p:sp>
        <p:nvSpPr>
          <p:cNvPr id="43" name="Text Placeholder 8"/>
          <p:cNvSpPr>
            <a:spLocks noGrp="1"/>
          </p:cNvSpPr>
          <p:nvPr>
            <p:ph type="body" sz="quarter" idx="19" hasCustomPrompt="1"/>
          </p:nvPr>
        </p:nvSpPr>
        <p:spPr>
          <a:xfrm>
            <a:off x="2962860" y="5338966"/>
            <a:ext cx="2215357" cy="760870"/>
          </a:xfrm>
          <a:prstGeom prst="rect">
            <a:avLst/>
          </a:prstGeom>
        </p:spPr>
        <p:txBody>
          <a:bodyPr>
            <a:noAutofit/>
          </a:bodyPr>
          <a:lstStyle>
            <a:lvl1pPr marL="0" indent="0">
              <a:lnSpc>
                <a:spcPts val="1800"/>
              </a:lnSpc>
              <a:buNone/>
              <a:defRPr sz="1800" cap="all" baseline="0">
                <a:solidFill>
                  <a:srgbClr val="00245D"/>
                </a:solidFill>
              </a:defRPr>
            </a:lvl1pPr>
          </a:lstStyle>
          <a:p>
            <a:pPr lvl="0"/>
            <a:r>
              <a:rPr lang="en-US"/>
              <a:t>TEXT</a:t>
            </a:r>
          </a:p>
        </p:txBody>
      </p:sp>
      <p:sp>
        <p:nvSpPr>
          <p:cNvPr id="44" name="Text Placeholder 8"/>
          <p:cNvSpPr>
            <a:spLocks noGrp="1"/>
          </p:cNvSpPr>
          <p:nvPr>
            <p:ph type="body" sz="quarter" idx="20" hasCustomPrompt="1"/>
          </p:nvPr>
        </p:nvSpPr>
        <p:spPr>
          <a:xfrm>
            <a:off x="2962860" y="4507646"/>
            <a:ext cx="2215357" cy="831320"/>
          </a:xfrm>
          <a:prstGeom prst="rect">
            <a:avLst/>
          </a:prstGeom>
        </p:spPr>
        <p:txBody>
          <a:bodyPr>
            <a:normAutofit/>
          </a:bodyPr>
          <a:lstStyle>
            <a:lvl1pPr marL="0" indent="0">
              <a:lnSpc>
                <a:spcPts val="5400"/>
              </a:lnSpc>
              <a:spcBef>
                <a:spcPts val="0"/>
              </a:spcBef>
              <a:buNone/>
              <a:defRPr sz="5400">
                <a:solidFill>
                  <a:srgbClr val="00245D"/>
                </a:solidFill>
              </a:defRPr>
            </a:lvl1pPr>
          </a:lstStyle>
          <a:p>
            <a:pPr lvl="0"/>
            <a:r>
              <a:rPr lang="en-US"/>
              <a:t>00</a:t>
            </a:r>
          </a:p>
        </p:txBody>
      </p:sp>
      <p:sp>
        <p:nvSpPr>
          <p:cNvPr id="47" name="Text Placeholder 8"/>
          <p:cNvSpPr>
            <a:spLocks noGrp="1"/>
          </p:cNvSpPr>
          <p:nvPr>
            <p:ph type="body" sz="quarter" idx="21" hasCustomPrompt="1"/>
          </p:nvPr>
        </p:nvSpPr>
        <p:spPr>
          <a:xfrm>
            <a:off x="5547528" y="5338966"/>
            <a:ext cx="2215357" cy="760870"/>
          </a:xfrm>
          <a:prstGeom prst="rect">
            <a:avLst/>
          </a:prstGeom>
        </p:spPr>
        <p:txBody>
          <a:bodyPr>
            <a:noAutofit/>
          </a:bodyPr>
          <a:lstStyle>
            <a:lvl1pPr marL="0" indent="0">
              <a:lnSpc>
                <a:spcPts val="1800"/>
              </a:lnSpc>
              <a:buNone/>
              <a:defRPr sz="1800" cap="all" baseline="0">
                <a:solidFill>
                  <a:srgbClr val="00245D"/>
                </a:solidFill>
              </a:defRPr>
            </a:lvl1pPr>
          </a:lstStyle>
          <a:p>
            <a:pPr lvl="0"/>
            <a:r>
              <a:rPr lang="en-US"/>
              <a:t>TEXT</a:t>
            </a:r>
          </a:p>
        </p:txBody>
      </p:sp>
      <p:sp>
        <p:nvSpPr>
          <p:cNvPr id="48" name="Text Placeholder 8"/>
          <p:cNvSpPr>
            <a:spLocks noGrp="1"/>
          </p:cNvSpPr>
          <p:nvPr>
            <p:ph type="body" sz="quarter" idx="22" hasCustomPrompt="1"/>
          </p:nvPr>
        </p:nvSpPr>
        <p:spPr>
          <a:xfrm>
            <a:off x="5547528" y="4507646"/>
            <a:ext cx="2215357" cy="831320"/>
          </a:xfrm>
          <a:prstGeom prst="rect">
            <a:avLst/>
          </a:prstGeom>
        </p:spPr>
        <p:txBody>
          <a:bodyPr>
            <a:normAutofit/>
          </a:bodyPr>
          <a:lstStyle>
            <a:lvl1pPr marL="0" indent="0">
              <a:lnSpc>
                <a:spcPts val="5400"/>
              </a:lnSpc>
              <a:spcBef>
                <a:spcPts val="0"/>
              </a:spcBef>
              <a:buNone/>
              <a:defRPr sz="5400">
                <a:solidFill>
                  <a:srgbClr val="00245D"/>
                </a:solidFill>
              </a:defRPr>
            </a:lvl1pPr>
          </a:lstStyle>
          <a:p>
            <a:pPr lvl="0"/>
            <a:r>
              <a:rPr lang="en-US"/>
              <a:t>00</a:t>
            </a:r>
          </a:p>
        </p:txBody>
      </p:sp>
      <p:grpSp>
        <p:nvGrpSpPr>
          <p:cNvPr id="49" name="Group 48"/>
          <p:cNvGrpSpPr/>
          <p:nvPr userDrawn="1"/>
        </p:nvGrpSpPr>
        <p:grpSpPr>
          <a:xfrm>
            <a:off x="7208210" y="3104388"/>
            <a:ext cx="3043552" cy="1727418"/>
            <a:chOff x="11766870" y="3805090"/>
            <a:chExt cx="3043552" cy="1727418"/>
          </a:xfrm>
          <a:solidFill>
            <a:schemeClr val="tx1"/>
          </a:solidFill>
        </p:grpSpPr>
        <p:sp>
          <p:nvSpPr>
            <p:cNvPr id="50" name="Rectangle 49"/>
            <p:cNvSpPr/>
            <p:nvPr userDrawn="1"/>
          </p:nvSpPr>
          <p:spPr>
            <a:xfrm>
              <a:off x="12644832" y="4801659"/>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userDrawn="1"/>
          </p:nvSpPr>
          <p:spPr>
            <a:xfrm>
              <a:off x="12941693" y="4713158"/>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userDrawn="1"/>
          </p:nvSpPr>
          <p:spPr>
            <a:xfrm>
              <a:off x="12732524" y="4638846"/>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userDrawn="1"/>
          </p:nvSpPr>
          <p:spPr>
            <a:xfrm>
              <a:off x="13323479" y="49629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userDrawn="1"/>
          </p:nvSpPr>
          <p:spPr>
            <a:xfrm>
              <a:off x="12757924" y="4763958"/>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userDrawn="1"/>
          </p:nvSpPr>
          <p:spPr>
            <a:xfrm>
              <a:off x="13578280" y="3977303"/>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userDrawn="1"/>
          </p:nvSpPr>
          <p:spPr>
            <a:xfrm>
              <a:off x="13559839" y="4476328"/>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userDrawn="1"/>
          </p:nvSpPr>
          <p:spPr>
            <a:xfrm>
              <a:off x="14600459" y="4011329"/>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userDrawn="1"/>
          </p:nvSpPr>
          <p:spPr>
            <a:xfrm>
              <a:off x="11766870" y="5256104"/>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userDrawn="1"/>
          </p:nvSpPr>
          <p:spPr>
            <a:xfrm>
              <a:off x="12916293" y="4476708"/>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userDrawn="1"/>
          </p:nvSpPr>
          <p:spPr>
            <a:xfrm>
              <a:off x="13925503" y="380509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userDrawn="1"/>
          </p:nvSpPr>
          <p:spPr>
            <a:xfrm>
              <a:off x="12321545" y="42292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userDrawn="1"/>
          </p:nvSpPr>
          <p:spPr>
            <a:xfrm>
              <a:off x="14759622" y="5429953"/>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userDrawn="1"/>
          </p:nvSpPr>
          <p:spPr>
            <a:xfrm>
              <a:off x="12270745" y="5456308"/>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userDrawn="1"/>
          </p:nvSpPr>
          <p:spPr>
            <a:xfrm>
              <a:off x="13272679" y="5481708"/>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userDrawn="1"/>
          </p:nvSpPr>
          <p:spPr>
            <a:xfrm>
              <a:off x="13585239" y="4898847"/>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userDrawn="1"/>
          </p:nvSpPr>
          <p:spPr>
            <a:xfrm>
              <a:off x="13411590" y="4801659"/>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2" name="Picture 8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87243" y="365127"/>
            <a:ext cx="1326565" cy="558993"/>
          </a:xfrm>
          <a:prstGeom prst="rect">
            <a:avLst/>
          </a:prstGeom>
        </p:spPr>
      </p:pic>
    </p:spTree>
    <p:extLst>
      <p:ext uri="{BB962C8B-B14F-4D97-AF65-F5344CB8AC3E}">
        <p14:creationId xmlns:p14="http://schemas.microsoft.com/office/powerpoint/2010/main" val="211889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par>
                                <p:cTn id="8" presetID="22" presetClass="entr" presetSubtype="8"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childTnLst>
                                </p:cTn>
                              </p:par>
                              <p:par>
                                <p:cTn id="15" presetID="22" presetClass="entr" presetSubtype="1"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1000"/>
                                        <p:tgtEl>
                                          <p:spTgt spid="34"/>
                                        </p:tgtEl>
                                      </p:cBhvr>
                                    </p:animEffect>
                                  </p:childTnLst>
                                </p:cTn>
                              </p:par>
                              <p:par>
                                <p:cTn id="18" presetID="22" presetClass="entr" presetSubtype="8" fill="hold" nodeType="withEffect">
                                  <p:stCondLst>
                                    <p:cond delay="500"/>
                                  </p:st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1000"/>
                                        <p:tgtEl>
                                          <p:spTgt spid="37"/>
                                        </p:tgtEl>
                                      </p:cBhvr>
                                    </p:animEffect>
                                  </p:childTnLst>
                                </p:cTn>
                              </p:par>
                            </p:childTnLst>
                          </p:cTn>
                        </p:par>
                        <p:par>
                          <p:cTn id="21" fill="hold">
                            <p:stCondLst>
                              <p:cond delay="3000"/>
                            </p:stCondLst>
                            <p:childTnLst>
                              <p:par>
                                <p:cTn id="22" presetID="10" presetClass="entr" presetSubtype="0" fill="hold"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46F8BA-0172-E541-8D46-DFA082571BB8}" type="datetimeFigureOut">
              <a:rPr lang="en-US" smtClean="0"/>
              <a:t>3/7/2023</a:t>
            </a:fld>
            <a:endParaRPr lang="en-US"/>
          </a:p>
        </p:txBody>
      </p:sp>
      <p:sp>
        <p:nvSpPr>
          <p:cNvPr id="6" name="Slide Number Placeholder 5"/>
          <p:cNvSpPr>
            <a:spLocks noGrp="1"/>
          </p:cNvSpPr>
          <p:nvPr>
            <p:ph type="sldNum" sz="quarter" idx="12"/>
          </p:nvPr>
        </p:nvSpPr>
        <p:spPr/>
        <p:txBody>
          <a:bodyPr/>
          <a:lstStyle/>
          <a:p>
            <a:fld id="{44B3117A-B266-544B-94D8-1EF8A56C0865}"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7243" y="365127"/>
            <a:ext cx="1326565" cy="558993"/>
          </a:xfrm>
          <a:prstGeom prst="rect">
            <a:avLst/>
          </a:prstGeom>
        </p:spPr>
      </p:pic>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7243" y="365127"/>
            <a:ext cx="1326565" cy="558993"/>
          </a:xfrm>
          <a:prstGeom prst="rect">
            <a:avLst/>
          </a:prstGeom>
        </p:spPr>
      </p:pic>
    </p:spTree>
    <p:extLst>
      <p:ext uri="{BB962C8B-B14F-4D97-AF65-F5344CB8AC3E}">
        <p14:creationId xmlns:p14="http://schemas.microsoft.com/office/powerpoint/2010/main" val="17237529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losing slide animation ">
    <p:spTree>
      <p:nvGrpSpPr>
        <p:cNvPr id="1" name=""/>
        <p:cNvGrpSpPr/>
        <p:nvPr/>
      </p:nvGrpSpPr>
      <p:grpSpPr>
        <a:xfrm>
          <a:off x="0" y="0"/>
          <a:ext cx="0" cy="0"/>
          <a:chOff x="0" y="0"/>
          <a:chExt cx="0" cy="0"/>
        </a:xfrm>
      </p:grpSpPr>
      <p:cxnSp>
        <p:nvCxnSpPr>
          <p:cNvPr id="9" name="Straight Connector 8"/>
          <p:cNvCxnSpPr/>
          <p:nvPr/>
        </p:nvCxnSpPr>
        <p:spPr>
          <a:xfrm>
            <a:off x="4336647" y="2605388"/>
            <a:ext cx="0" cy="1920842"/>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803497" y="2605388"/>
            <a:ext cx="0" cy="1920842"/>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914622" y="2772341"/>
            <a:ext cx="0" cy="1628775"/>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597122" y="3188266"/>
            <a:ext cx="0" cy="695325"/>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543022" y="3188266"/>
            <a:ext cx="0" cy="695325"/>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127097" y="2832666"/>
            <a:ext cx="3845774"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127097" y="4315391"/>
            <a:ext cx="3845774"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422372" y="3778816"/>
            <a:ext cx="1285875"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422372" y="3327966"/>
            <a:ext cx="1285875"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841597" y="3283516"/>
            <a:ext cx="2131274"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841597" y="3347016"/>
            <a:ext cx="2131274"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841597" y="3797866"/>
            <a:ext cx="2131274"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841597" y="3861366"/>
            <a:ext cx="2131274"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3697515" y="2282372"/>
            <a:ext cx="4796971" cy="2554514"/>
            <a:chOff x="3697515" y="2282372"/>
            <a:chExt cx="4796971" cy="2554514"/>
          </a:xfrm>
        </p:grpSpPr>
        <p:sp>
          <p:nvSpPr>
            <p:cNvPr id="2" name="Rectangle 1"/>
            <p:cNvSpPr/>
            <p:nvPr/>
          </p:nvSpPr>
          <p:spPr>
            <a:xfrm>
              <a:off x="3697515" y="2282372"/>
              <a:ext cx="4796971" cy="2554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 name="Picture 7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6647" y="2833791"/>
              <a:ext cx="3518705" cy="1482725"/>
            </a:xfrm>
            <a:prstGeom prst="rect">
              <a:avLst/>
            </a:prstGeom>
          </p:spPr>
        </p:pic>
      </p:grpSp>
      <p:cxnSp>
        <p:nvCxnSpPr>
          <p:cNvPr id="18" name="Straight Connector 17"/>
          <p:cNvCxnSpPr/>
          <p:nvPr userDrawn="1"/>
        </p:nvCxnSpPr>
        <p:spPr>
          <a:xfrm>
            <a:off x="4336647" y="2605388"/>
            <a:ext cx="0" cy="1920842"/>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5803497" y="2605388"/>
            <a:ext cx="0" cy="1920842"/>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5914622" y="2772341"/>
            <a:ext cx="0" cy="1628775"/>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5597122" y="3188266"/>
            <a:ext cx="0" cy="695325"/>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4543022" y="3188266"/>
            <a:ext cx="0" cy="695325"/>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4127097" y="2832666"/>
            <a:ext cx="3845774"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4127097" y="4315391"/>
            <a:ext cx="3845774"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4422372" y="3778816"/>
            <a:ext cx="1285875"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4422372" y="3327966"/>
            <a:ext cx="1285875"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5841597" y="3283516"/>
            <a:ext cx="2131274"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5841597" y="3347016"/>
            <a:ext cx="2131274"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5841597" y="3797866"/>
            <a:ext cx="2131274"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5841597" y="3861366"/>
            <a:ext cx="2131274"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userDrawn="1"/>
        </p:nvGrpSpPr>
        <p:grpSpPr>
          <a:xfrm>
            <a:off x="3697515" y="2282372"/>
            <a:ext cx="4796971" cy="2554514"/>
            <a:chOff x="3697515" y="2282372"/>
            <a:chExt cx="4796971" cy="2554514"/>
          </a:xfrm>
        </p:grpSpPr>
        <p:sp>
          <p:nvSpPr>
            <p:cNvPr id="32" name="Rectangle 31"/>
            <p:cNvSpPr/>
            <p:nvPr userDrawn="1"/>
          </p:nvSpPr>
          <p:spPr>
            <a:xfrm>
              <a:off x="3697515" y="2282372"/>
              <a:ext cx="4796971" cy="2554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6647" y="2833791"/>
              <a:ext cx="3518705" cy="1482725"/>
            </a:xfrm>
            <a:prstGeom prst="rect">
              <a:avLst/>
            </a:prstGeom>
          </p:spPr>
        </p:pic>
      </p:grpSp>
    </p:spTree>
    <p:extLst>
      <p:ext uri="{BB962C8B-B14F-4D97-AF65-F5344CB8AC3E}">
        <p14:creationId xmlns:p14="http://schemas.microsoft.com/office/powerpoint/2010/main" val="8662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nodeType="withEffect">
                                  <p:stCondLst>
                                    <p:cond delay="1000"/>
                                  </p:stCondLst>
                                  <p:childTnLst>
                                    <p:set>
                                      <p:cBhvr>
                                        <p:cTn id="9" dur="1" fill="hold">
                                          <p:stCondLst>
                                            <p:cond delay="0"/>
                                          </p:stCondLst>
                                        </p:cTn>
                                        <p:tgtEl>
                                          <p:spTgt spid="55"/>
                                        </p:tgtEl>
                                        <p:attrNameLst>
                                          <p:attrName>style.visibility</p:attrName>
                                        </p:attrNameLst>
                                      </p:cBhvr>
                                      <p:to>
                                        <p:strVal val="visible"/>
                                      </p:to>
                                    </p:set>
                                    <p:animEffect transition="in" filter="wipe(left)">
                                      <p:cBhvr>
                                        <p:cTn id="10" dur="500"/>
                                        <p:tgtEl>
                                          <p:spTgt spid="55"/>
                                        </p:tgtEl>
                                      </p:cBhvr>
                                    </p:animEffect>
                                  </p:childTnLst>
                                </p:cTn>
                              </p:par>
                              <p:par>
                                <p:cTn id="11" presetID="22" presetClass="entr" presetSubtype="8" fill="hold" nodeType="withEffect">
                                  <p:stCondLst>
                                    <p:cond delay="1000"/>
                                  </p:stCondLst>
                                  <p:childTnLst>
                                    <p:set>
                                      <p:cBhvr>
                                        <p:cTn id="12" dur="1" fill="hold">
                                          <p:stCondLst>
                                            <p:cond delay="0"/>
                                          </p:stCondLst>
                                        </p:cTn>
                                        <p:tgtEl>
                                          <p:spTgt spid="56"/>
                                        </p:tgtEl>
                                        <p:attrNameLst>
                                          <p:attrName>style.visibility</p:attrName>
                                        </p:attrNameLst>
                                      </p:cBhvr>
                                      <p:to>
                                        <p:strVal val="visible"/>
                                      </p:to>
                                    </p:set>
                                    <p:animEffect transition="in" filter="wipe(left)">
                                      <p:cBhvr>
                                        <p:cTn id="13" dur="500"/>
                                        <p:tgtEl>
                                          <p:spTgt spid="56"/>
                                        </p:tgtEl>
                                      </p:cBhvr>
                                    </p:animEffect>
                                  </p:childTnLst>
                                </p:cTn>
                              </p:par>
                              <p:par>
                                <p:cTn id="14" presetID="22" presetClass="entr" presetSubtype="4" fill="hold" nodeType="withEffect">
                                  <p:stCondLst>
                                    <p:cond delay="100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nodeType="withEffect">
                                  <p:stCondLst>
                                    <p:cond delay="1000"/>
                                  </p:stCondLst>
                                  <p:childTnLst>
                                    <p:set>
                                      <p:cBhvr>
                                        <p:cTn id="18" dur="1" fill="hold">
                                          <p:stCondLst>
                                            <p:cond delay="0"/>
                                          </p:stCondLst>
                                        </p:cTn>
                                        <p:tgtEl>
                                          <p:spTgt spid="49"/>
                                        </p:tgtEl>
                                        <p:attrNameLst>
                                          <p:attrName>style.visibility</p:attrName>
                                        </p:attrNameLst>
                                      </p:cBhvr>
                                      <p:to>
                                        <p:strVal val="visible"/>
                                      </p:to>
                                    </p:set>
                                    <p:animEffect transition="in" filter="wipe(down)">
                                      <p:cBhvr>
                                        <p:cTn id="19" dur="500"/>
                                        <p:tgtEl>
                                          <p:spTgt spid="49"/>
                                        </p:tgtEl>
                                      </p:cBhvr>
                                    </p:animEffect>
                                  </p:childTnLst>
                                </p:cTn>
                              </p:par>
                              <p:par>
                                <p:cTn id="20" presetID="22" presetClass="entr" presetSubtype="8" fill="hold" nodeType="withEffect">
                                  <p:stCondLst>
                                    <p:cond delay="1000"/>
                                  </p:stCondLst>
                                  <p:childTnLst>
                                    <p:set>
                                      <p:cBhvr>
                                        <p:cTn id="21" dur="1" fill="hold">
                                          <p:stCondLst>
                                            <p:cond delay="0"/>
                                          </p:stCondLst>
                                        </p:cTn>
                                        <p:tgtEl>
                                          <p:spTgt spid="59"/>
                                        </p:tgtEl>
                                        <p:attrNameLst>
                                          <p:attrName>style.visibility</p:attrName>
                                        </p:attrNameLst>
                                      </p:cBhvr>
                                      <p:to>
                                        <p:strVal val="visible"/>
                                      </p:to>
                                    </p:set>
                                    <p:animEffect transition="in" filter="wipe(left)">
                                      <p:cBhvr>
                                        <p:cTn id="22" dur="500"/>
                                        <p:tgtEl>
                                          <p:spTgt spid="59"/>
                                        </p:tgtEl>
                                      </p:cBhvr>
                                    </p:animEffect>
                                  </p:childTnLst>
                                </p:cTn>
                              </p:par>
                              <p:par>
                                <p:cTn id="23" presetID="22" presetClass="entr" presetSubtype="4" fill="hold" nodeType="withEffect">
                                  <p:stCondLst>
                                    <p:cond delay="1000"/>
                                  </p:stCondLst>
                                  <p:childTnLst>
                                    <p:set>
                                      <p:cBhvr>
                                        <p:cTn id="24" dur="1" fill="hold">
                                          <p:stCondLst>
                                            <p:cond delay="0"/>
                                          </p:stCondLst>
                                        </p:cTn>
                                        <p:tgtEl>
                                          <p:spTgt spid="52"/>
                                        </p:tgtEl>
                                        <p:attrNameLst>
                                          <p:attrName>style.visibility</p:attrName>
                                        </p:attrNameLst>
                                      </p:cBhvr>
                                      <p:to>
                                        <p:strVal val="visible"/>
                                      </p:to>
                                    </p:set>
                                    <p:animEffect transition="in" filter="wipe(down)">
                                      <p:cBhvr>
                                        <p:cTn id="25" dur="500"/>
                                        <p:tgtEl>
                                          <p:spTgt spid="52"/>
                                        </p:tgtEl>
                                      </p:cBhvr>
                                    </p:animEffect>
                                  </p:childTnLst>
                                </p:cTn>
                              </p:par>
                              <p:par>
                                <p:cTn id="26" presetID="22" presetClass="entr" presetSubtype="4" fill="hold" nodeType="withEffect">
                                  <p:stCondLst>
                                    <p:cond delay="100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par>
                                <p:cTn id="29" presetID="22" presetClass="entr" presetSubtype="8" fill="hold" nodeType="withEffect">
                                  <p:stCondLst>
                                    <p:cond delay="1000"/>
                                  </p:stCondLst>
                                  <p:childTnLst>
                                    <p:set>
                                      <p:cBhvr>
                                        <p:cTn id="30" dur="1" fill="hold">
                                          <p:stCondLst>
                                            <p:cond delay="0"/>
                                          </p:stCondLst>
                                        </p:cTn>
                                        <p:tgtEl>
                                          <p:spTgt spid="60"/>
                                        </p:tgtEl>
                                        <p:attrNameLst>
                                          <p:attrName>style.visibility</p:attrName>
                                        </p:attrNameLst>
                                      </p:cBhvr>
                                      <p:to>
                                        <p:strVal val="visible"/>
                                      </p:to>
                                    </p:set>
                                    <p:animEffect transition="in" filter="wipe(left)">
                                      <p:cBhvr>
                                        <p:cTn id="31" dur="500"/>
                                        <p:tgtEl>
                                          <p:spTgt spid="60"/>
                                        </p:tgtEl>
                                      </p:cBhvr>
                                    </p:animEffect>
                                  </p:childTnLst>
                                </p:cTn>
                              </p:par>
                              <p:par>
                                <p:cTn id="32" presetID="22" presetClass="entr" presetSubtype="8" fill="hold" nodeType="withEffect">
                                  <p:stCondLst>
                                    <p:cond delay="1000"/>
                                  </p:stCondLst>
                                  <p:childTnLst>
                                    <p:set>
                                      <p:cBhvr>
                                        <p:cTn id="33" dur="1" fill="hold">
                                          <p:stCondLst>
                                            <p:cond delay="0"/>
                                          </p:stCondLst>
                                        </p:cTn>
                                        <p:tgtEl>
                                          <p:spTgt spid="62"/>
                                        </p:tgtEl>
                                        <p:attrNameLst>
                                          <p:attrName>style.visibility</p:attrName>
                                        </p:attrNameLst>
                                      </p:cBhvr>
                                      <p:to>
                                        <p:strVal val="visible"/>
                                      </p:to>
                                    </p:set>
                                    <p:animEffect transition="in" filter="wipe(left)">
                                      <p:cBhvr>
                                        <p:cTn id="34" dur="500"/>
                                        <p:tgtEl>
                                          <p:spTgt spid="62"/>
                                        </p:tgtEl>
                                      </p:cBhvr>
                                    </p:animEffect>
                                  </p:childTnLst>
                                </p:cTn>
                              </p:par>
                              <p:par>
                                <p:cTn id="35" presetID="22" presetClass="entr" presetSubtype="8" fill="hold" nodeType="withEffect">
                                  <p:stCondLst>
                                    <p:cond delay="100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par>
                                <p:cTn id="38" presetID="22" presetClass="entr" presetSubtype="4" fill="hold" nodeType="withEffect">
                                  <p:stCondLst>
                                    <p:cond delay="1000"/>
                                  </p:stCondLst>
                                  <p:childTnLst>
                                    <p:set>
                                      <p:cBhvr>
                                        <p:cTn id="39" dur="1" fill="hold">
                                          <p:stCondLst>
                                            <p:cond delay="0"/>
                                          </p:stCondLst>
                                        </p:cTn>
                                        <p:tgtEl>
                                          <p:spTgt spid="50"/>
                                        </p:tgtEl>
                                        <p:attrNameLst>
                                          <p:attrName>style.visibility</p:attrName>
                                        </p:attrNameLst>
                                      </p:cBhvr>
                                      <p:to>
                                        <p:strVal val="visible"/>
                                      </p:to>
                                    </p:set>
                                    <p:animEffect transition="in" filter="wipe(down)">
                                      <p:cBhvr>
                                        <p:cTn id="40" dur="500"/>
                                        <p:tgtEl>
                                          <p:spTgt spid="50"/>
                                        </p:tgtEl>
                                      </p:cBhvr>
                                    </p:animEffect>
                                  </p:childTnLst>
                                </p:cTn>
                              </p:par>
                              <p:par>
                                <p:cTn id="41" presetID="22" presetClass="entr" presetSubtype="4" fill="hold" nodeType="withEffect">
                                  <p:stCondLst>
                                    <p:cond delay="1000"/>
                                  </p:stCondLst>
                                  <p:childTnLst>
                                    <p:set>
                                      <p:cBhvr>
                                        <p:cTn id="42" dur="1" fill="hold">
                                          <p:stCondLst>
                                            <p:cond delay="0"/>
                                          </p:stCondLst>
                                        </p:cTn>
                                        <p:tgtEl>
                                          <p:spTgt spid="50"/>
                                        </p:tgtEl>
                                        <p:attrNameLst>
                                          <p:attrName>style.visibility</p:attrName>
                                        </p:attrNameLst>
                                      </p:cBhvr>
                                      <p:to>
                                        <p:strVal val="visible"/>
                                      </p:to>
                                    </p:set>
                                    <p:animEffect transition="in" filter="wipe(down)">
                                      <p:cBhvr>
                                        <p:cTn id="43" dur="500"/>
                                        <p:tgtEl>
                                          <p:spTgt spid="50"/>
                                        </p:tgtEl>
                                      </p:cBhvr>
                                    </p:animEffect>
                                  </p:childTnLst>
                                </p:cTn>
                              </p:par>
                              <p:par>
                                <p:cTn id="44" presetID="22" presetClass="entr" presetSubtype="8" fill="hold" nodeType="withEffect">
                                  <p:stCondLst>
                                    <p:cond delay="1000"/>
                                  </p:stCondLst>
                                  <p:childTnLst>
                                    <p:set>
                                      <p:cBhvr>
                                        <p:cTn id="45" dur="1" fill="hold">
                                          <p:stCondLst>
                                            <p:cond delay="0"/>
                                          </p:stCondLst>
                                        </p:cTn>
                                        <p:tgtEl>
                                          <p:spTgt spid="79"/>
                                        </p:tgtEl>
                                        <p:attrNameLst>
                                          <p:attrName>style.visibility</p:attrName>
                                        </p:attrNameLst>
                                      </p:cBhvr>
                                      <p:to>
                                        <p:strVal val="visible"/>
                                      </p:to>
                                    </p:set>
                                    <p:animEffect transition="in" filter="wipe(left)">
                                      <p:cBhvr>
                                        <p:cTn id="46" dur="500"/>
                                        <p:tgtEl>
                                          <p:spTgt spid="79"/>
                                        </p:tgtEl>
                                      </p:cBhvr>
                                    </p:animEffect>
                                  </p:childTnLst>
                                </p:cTn>
                              </p:par>
                            </p:childTnLst>
                          </p:cTn>
                        </p:par>
                        <p:par>
                          <p:cTn id="47" fill="hold">
                            <p:stCondLst>
                              <p:cond delay="1500"/>
                            </p:stCondLst>
                            <p:childTnLst>
                              <p:par>
                                <p:cTn id="48" presetID="10"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600"/>
                                        <p:tgtEl>
                                          <p:spTgt spid="3"/>
                                        </p:tgtEl>
                                      </p:cBhvr>
                                    </p:animEffect>
                                  </p:childTnLst>
                                </p:cTn>
                              </p:par>
                              <p:par>
                                <p:cTn id="51" presetID="10" presetClass="exit" presetSubtype="0" fill="hold" nodeType="withEffect">
                                  <p:stCondLst>
                                    <p:cond delay="0"/>
                                  </p:stCondLst>
                                  <p:childTnLst>
                                    <p:animEffect transition="out" filter="fade">
                                      <p:cBhvr>
                                        <p:cTn id="52" dur="600"/>
                                        <p:tgtEl>
                                          <p:spTgt spid="9"/>
                                        </p:tgtEl>
                                      </p:cBhvr>
                                    </p:animEffect>
                                    <p:set>
                                      <p:cBhvr>
                                        <p:cTn id="53" dur="1" fill="hold">
                                          <p:stCondLst>
                                            <p:cond delay="599"/>
                                          </p:stCondLst>
                                        </p:cTn>
                                        <p:tgtEl>
                                          <p:spTgt spid="9"/>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600"/>
                                        <p:tgtEl>
                                          <p:spTgt spid="49"/>
                                        </p:tgtEl>
                                      </p:cBhvr>
                                    </p:animEffect>
                                    <p:set>
                                      <p:cBhvr>
                                        <p:cTn id="56" dur="1" fill="hold">
                                          <p:stCondLst>
                                            <p:cond delay="599"/>
                                          </p:stCondLst>
                                        </p:cTn>
                                        <p:tgtEl>
                                          <p:spTgt spid="49"/>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600"/>
                                        <p:tgtEl>
                                          <p:spTgt spid="16"/>
                                        </p:tgtEl>
                                      </p:cBhvr>
                                    </p:animEffect>
                                    <p:set>
                                      <p:cBhvr>
                                        <p:cTn id="59" dur="1" fill="hold">
                                          <p:stCondLst>
                                            <p:cond delay="599"/>
                                          </p:stCondLst>
                                        </p:cTn>
                                        <p:tgtEl>
                                          <p:spTgt spid="16"/>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600"/>
                                        <p:tgtEl>
                                          <p:spTgt spid="55"/>
                                        </p:tgtEl>
                                      </p:cBhvr>
                                    </p:animEffect>
                                    <p:set>
                                      <p:cBhvr>
                                        <p:cTn id="62" dur="1" fill="hold">
                                          <p:stCondLst>
                                            <p:cond delay="599"/>
                                          </p:stCondLst>
                                        </p:cTn>
                                        <p:tgtEl>
                                          <p:spTgt spid="55"/>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600"/>
                                        <p:tgtEl>
                                          <p:spTgt spid="50"/>
                                        </p:tgtEl>
                                      </p:cBhvr>
                                    </p:animEffect>
                                    <p:set>
                                      <p:cBhvr>
                                        <p:cTn id="65" dur="1" fill="hold">
                                          <p:stCondLst>
                                            <p:cond delay="599"/>
                                          </p:stCondLst>
                                        </p:cTn>
                                        <p:tgtEl>
                                          <p:spTgt spid="50"/>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600"/>
                                        <p:tgtEl>
                                          <p:spTgt spid="52"/>
                                        </p:tgtEl>
                                      </p:cBhvr>
                                    </p:animEffect>
                                    <p:set>
                                      <p:cBhvr>
                                        <p:cTn id="68" dur="1" fill="hold">
                                          <p:stCondLst>
                                            <p:cond delay="599"/>
                                          </p:stCondLst>
                                        </p:cTn>
                                        <p:tgtEl>
                                          <p:spTgt spid="52"/>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600"/>
                                        <p:tgtEl>
                                          <p:spTgt spid="51"/>
                                        </p:tgtEl>
                                      </p:cBhvr>
                                    </p:animEffect>
                                    <p:set>
                                      <p:cBhvr>
                                        <p:cTn id="71" dur="1" fill="hold">
                                          <p:stCondLst>
                                            <p:cond delay="599"/>
                                          </p:stCondLst>
                                        </p:cTn>
                                        <p:tgtEl>
                                          <p:spTgt spid="51"/>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600"/>
                                        <p:tgtEl>
                                          <p:spTgt spid="59"/>
                                        </p:tgtEl>
                                      </p:cBhvr>
                                    </p:animEffect>
                                    <p:set>
                                      <p:cBhvr>
                                        <p:cTn id="74" dur="1" fill="hold">
                                          <p:stCondLst>
                                            <p:cond delay="599"/>
                                          </p:stCondLst>
                                        </p:cTn>
                                        <p:tgtEl>
                                          <p:spTgt spid="59"/>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600"/>
                                        <p:tgtEl>
                                          <p:spTgt spid="56"/>
                                        </p:tgtEl>
                                      </p:cBhvr>
                                    </p:animEffect>
                                    <p:set>
                                      <p:cBhvr>
                                        <p:cTn id="77" dur="1" fill="hold">
                                          <p:stCondLst>
                                            <p:cond delay="599"/>
                                          </p:stCondLst>
                                        </p:cTn>
                                        <p:tgtEl>
                                          <p:spTgt spid="56"/>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600"/>
                                        <p:tgtEl>
                                          <p:spTgt spid="60"/>
                                        </p:tgtEl>
                                      </p:cBhvr>
                                    </p:animEffect>
                                    <p:set>
                                      <p:cBhvr>
                                        <p:cTn id="80" dur="1" fill="hold">
                                          <p:stCondLst>
                                            <p:cond delay="599"/>
                                          </p:stCondLst>
                                        </p:cTn>
                                        <p:tgtEl>
                                          <p:spTgt spid="60"/>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600"/>
                                        <p:tgtEl>
                                          <p:spTgt spid="62"/>
                                        </p:tgtEl>
                                      </p:cBhvr>
                                    </p:animEffect>
                                    <p:set>
                                      <p:cBhvr>
                                        <p:cTn id="83" dur="1" fill="hold">
                                          <p:stCondLst>
                                            <p:cond delay="599"/>
                                          </p:stCondLst>
                                        </p:cTn>
                                        <p:tgtEl>
                                          <p:spTgt spid="62"/>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600"/>
                                        <p:tgtEl>
                                          <p:spTgt spid="63"/>
                                        </p:tgtEl>
                                      </p:cBhvr>
                                    </p:animEffect>
                                    <p:set>
                                      <p:cBhvr>
                                        <p:cTn id="86" dur="1" fill="hold">
                                          <p:stCondLst>
                                            <p:cond delay="599"/>
                                          </p:stCondLst>
                                        </p:cTn>
                                        <p:tgtEl>
                                          <p:spTgt spid="63"/>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600"/>
                                        <p:tgtEl>
                                          <p:spTgt spid="79"/>
                                        </p:tgtEl>
                                      </p:cBhvr>
                                    </p:animEffect>
                                    <p:set>
                                      <p:cBhvr>
                                        <p:cTn id="89" dur="1" fill="hold">
                                          <p:stCondLst>
                                            <p:cond delay="599"/>
                                          </p:stCondLst>
                                        </p:cTn>
                                        <p:tgtEl>
                                          <p:spTgt spid="79"/>
                                        </p:tgtEl>
                                        <p:attrNameLst>
                                          <p:attrName>style.visibility</p:attrName>
                                        </p:attrNameLst>
                                      </p:cBhvr>
                                      <p:to>
                                        <p:strVal val="hidden"/>
                                      </p:to>
                                    </p:set>
                                  </p:childTnLst>
                                </p:cTn>
                              </p:par>
                            </p:childTnLst>
                          </p:cTn>
                        </p:par>
                        <p:par>
                          <p:cTn id="90" fill="hold">
                            <p:stCondLst>
                              <p:cond delay="2100"/>
                            </p:stCondLst>
                            <p:childTnLst>
                              <p:par>
                                <p:cTn id="91" presetID="22" presetClass="entr" presetSubtype="8" fill="hold" nodeType="afterEffect">
                                  <p:stCondLst>
                                    <p:cond delay="1000"/>
                                  </p:stCondLst>
                                  <p:childTnLst>
                                    <p:set>
                                      <p:cBhvr>
                                        <p:cTn id="92" dur="1" fill="hold">
                                          <p:stCondLst>
                                            <p:cond delay="0"/>
                                          </p:stCondLst>
                                        </p:cTn>
                                        <p:tgtEl>
                                          <p:spTgt spid="23"/>
                                        </p:tgtEl>
                                        <p:attrNameLst>
                                          <p:attrName>style.visibility</p:attrName>
                                        </p:attrNameLst>
                                      </p:cBhvr>
                                      <p:to>
                                        <p:strVal val="visible"/>
                                      </p:to>
                                    </p:set>
                                    <p:animEffect transition="in" filter="wipe(left)">
                                      <p:cBhvr>
                                        <p:cTn id="93" dur="500"/>
                                        <p:tgtEl>
                                          <p:spTgt spid="23"/>
                                        </p:tgtEl>
                                      </p:cBhvr>
                                    </p:animEffect>
                                  </p:childTnLst>
                                </p:cTn>
                              </p:par>
                              <p:par>
                                <p:cTn id="94" presetID="22" presetClass="entr" presetSubtype="8" fill="hold" nodeType="withEffect">
                                  <p:stCondLst>
                                    <p:cond delay="1000"/>
                                  </p:stCondLst>
                                  <p:childTnLst>
                                    <p:set>
                                      <p:cBhvr>
                                        <p:cTn id="95" dur="1" fill="hold">
                                          <p:stCondLst>
                                            <p:cond delay="0"/>
                                          </p:stCondLst>
                                        </p:cTn>
                                        <p:tgtEl>
                                          <p:spTgt spid="24"/>
                                        </p:tgtEl>
                                        <p:attrNameLst>
                                          <p:attrName>style.visibility</p:attrName>
                                        </p:attrNameLst>
                                      </p:cBhvr>
                                      <p:to>
                                        <p:strVal val="visible"/>
                                      </p:to>
                                    </p:set>
                                    <p:animEffect transition="in" filter="wipe(left)">
                                      <p:cBhvr>
                                        <p:cTn id="96" dur="500"/>
                                        <p:tgtEl>
                                          <p:spTgt spid="24"/>
                                        </p:tgtEl>
                                      </p:cBhvr>
                                    </p:animEffect>
                                  </p:childTnLst>
                                </p:cTn>
                              </p:par>
                              <p:par>
                                <p:cTn id="97" presetID="22" presetClass="entr" presetSubtype="8" fill="hold" nodeType="withEffect">
                                  <p:stCondLst>
                                    <p:cond delay="1000"/>
                                  </p:stCondLst>
                                  <p:childTnLst>
                                    <p:set>
                                      <p:cBhvr>
                                        <p:cTn id="98" dur="1" fill="hold">
                                          <p:stCondLst>
                                            <p:cond delay="0"/>
                                          </p:stCondLst>
                                        </p:cTn>
                                        <p:tgtEl>
                                          <p:spTgt spid="25"/>
                                        </p:tgtEl>
                                        <p:attrNameLst>
                                          <p:attrName>style.visibility</p:attrName>
                                        </p:attrNameLst>
                                      </p:cBhvr>
                                      <p:to>
                                        <p:strVal val="visible"/>
                                      </p:to>
                                    </p:set>
                                    <p:animEffect transition="in" filter="wipe(left)">
                                      <p:cBhvr>
                                        <p:cTn id="99" dur="500"/>
                                        <p:tgtEl>
                                          <p:spTgt spid="25"/>
                                        </p:tgtEl>
                                      </p:cBhvr>
                                    </p:animEffect>
                                  </p:childTnLst>
                                </p:cTn>
                              </p:par>
                              <p:par>
                                <p:cTn id="100" presetID="22" presetClass="entr" presetSubtype="4" fill="hold" nodeType="withEffect">
                                  <p:stCondLst>
                                    <p:cond delay="1000"/>
                                  </p:stCondLst>
                                  <p:childTnLst>
                                    <p:set>
                                      <p:cBhvr>
                                        <p:cTn id="101" dur="1" fill="hold">
                                          <p:stCondLst>
                                            <p:cond delay="0"/>
                                          </p:stCondLst>
                                        </p:cTn>
                                        <p:tgtEl>
                                          <p:spTgt spid="18"/>
                                        </p:tgtEl>
                                        <p:attrNameLst>
                                          <p:attrName>style.visibility</p:attrName>
                                        </p:attrNameLst>
                                      </p:cBhvr>
                                      <p:to>
                                        <p:strVal val="visible"/>
                                      </p:to>
                                    </p:set>
                                    <p:animEffect transition="in" filter="wipe(down)">
                                      <p:cBhvr>
                                        <p:cTn id="102" dur="500"/>
                                        <p:tgtEl>
                                          <p:spTgt spid="18"/>
                                        </p:tgtEl>
                                      </p:cBhvr>
                                    </p:animEffect>
                                  </p:childTnLst>
                                </p:cTn>
                              </p:par>
                              <p:par>
                                <p:cTn id="103" presetID="22" presetClass="entr" presetSubtype="4" fill="hold" nodeType="withEffect">
                                  <p:stCondLst>
                                    <p:cond delay="1000"/>
                                  </p:stCondLst>
                                  <p:childTnLst>
                                    <p:set>
                                      <p:cBhvr>
                                        <p:cTn id="104" dur="1" fill="hold">
                                          <p:stCondLst>
                                            <p:cond delay="0"/>
                                          </p:stCondLst>
                                        </p:cTn>
                                        <p:tgtEl>
                                          <p:spTgt spid="19"/>
                                        </p:tgtEl>
                                        <p:attrNameLst>
                                          <p:attrName>style.visibility</p:attrName>
                                        </p:attrNameLst>
                                      </p:cBhvr>
                                      <p:to>
                                        <p:strVal val="visible"/>
                                      </p:to>
                                    </p:set>
                                    <p:animEffect transition="in" filter="wipe(down)">
                                      <p:cBhvr>
                                        <p:cTn id="105" dur="500"/>
                                        <p:tgtEl>
                                          <p:spTgt spid="19"/>
                                        </p:tgtEl>
                                      </p:cBhvr>
                                    </p:animEffect>
                                  </p:childTnLst>
                                </p:cTn>
                              </p:par>
                              <p:par>
                                <p:cTn id="106" presetID="22" presetClass="entr" presetSubtype="8" fill="hold" nodeType="withEffect">
                                  <p:stCondLst>
                                    <p:cond delay="1000"/>
                                  </p:stCondLst>
                                  <p:childTnLst>
                                    <p:set>
                                      <p:cBhvr>
                                        <p:cTn id="107" dur="1" fill="hold">
                                          <p:stCondLst>
                                            <p:cond delay="0"/>
                                          </p:stCondLst>
                                        </p:cTn>
                                        <p:tgtEl>
                                          <p:spTgt spid="26"/>
                                        </p:tgtEl>
                                        <p:attrNameLst>
                                          <p:attrName>style.visibility</p:attrName>
                                        </p:attrNameLst>
                                      </p:cBhvr>
                                      <p:to>
                                        <p:strVal val="visible"/>
                                      </p:to>
                                    </p:set>
                                    <p:animEffect transition="in" filter="wipe(left)">
                                      <p:cBhvr>
                                        <p:cTn id="108" dur="500"/>
                                        <p:tgtEl>
                                          <p:spTgt spid="26"/>
                                        </p:tgtEl>
                                      </p:cBhvr>
                                    </p:animEffect>
                                  </p:childTnLst>
                                </p:cTn>
                              </p:par>
                              <p:par>
                                <p:cTn id="109" presetID="22" presetClass="entr" presetSubtype="4" fill="hold" nodeType="withEffect">
                                  <p:stCondLst>
                                    <p:cond delay="1000"/>
                                  </p:stCondLst>
                                  <p:childTnLst>
                                    <p:set>
                                      <p:cBhvr>
                                        <p:cTn id="110" dur="1" fill="hold">
                                          <p:stCondLst>
                                            <p:cond delay="0"/>
                                          </p:stCondLst>
                                        </p:cTn>
                                        <p:tgtEl>
                                          <p:spTgt spid="22"/>
                                        </p:tgtEl>
                                        <p:attrNameLst>
                                          <p:attrName>style.visibility</p:attrName>
                                        </p:attrNameLst>
                                      </p:cBhvr>
                                      <p:to>
                                        <p:strVal val="visible"/>
                                      </p:to>
                                    </p:set>
                                    <p:animEffect transition="in" filter="wipe(down)">
                                      <p:cBhvr>
                                        <p:cTn id="111" dur="500"/>
                                        <p:tgtEl>
                                          <p:spTgt spid="22"/>
                                        </p:tgtEl>
                                      </p:cBhvr>
                                    </p:animEffect>
                                  </p:childTnLst>
                                </p:cTn>
                              </p:par>
                              <p:par>
                                <p:cTn id="112" presetID="22" presetClass="entr" presetSubtype="4" fill="hold" nodeType="withEffect">
                                  <p:stCondLst>
                                    <p:cond delay="1000"/>
                                  </p:stCondLst>
                                  <p:childTnLst>
                                    <p:set>
                                      <p:cBhvr>
                                        <p:cTn id="113" dur="1" fill="hold">
                                          <p:stCondLst>
                                            <p:cond delay="0"/>
                                          </p:stCondLst>
                                        </p:cTn>
                                        <p:tgtEl>
                                          <p:spTgt spid="21"/>
                                        </p:tgtEl>
                                        <p:attrNameLst>
                                          <p:attrName>style.visibility</p:attrName>
                                        </p:attrNameLst>
                                      </p:cBhvr>
                                      <p:to>
                                        <p:strVal val="visible"/>
                                      </p:to>
                                    </p:set>
                                    <p:animEffect transition="in" filter="wipe(down)">
                                      <p:cBhvr>
                                        <p:cTn id="114" dur="500"/>
                                        <p:tgtEl>
                                          <p:spTgt spid="21"/>
                                        </p:tgtEl>
                                      </p:cBhvr>
                                    </p:animEffect>
                                  </p:childTnLst>
                                </p:cTn>
                              </p:par>
                              <p:par>
                                <p:cTn id="115" presetID="22" presetClass="entr" presetSubtype="8" fill="hold" nodeType="withEffect">
                                  <p:stCondLst>
                                    <p:cond delay="1000"/>
                                  </p:stCondLst>
                                  <p:childTnLst>
                                    <p:set>
                                      <p:cBhvr>
                                        <p:cTn id="116" dur="1" fill="hold">
                                          <p:stCondLst>
                                            <p:cond delay="0"/>
                                          </p:stCondLst>
                                        </p:cTn>
                                        <p:tgtEl>
                                          <p:spTgt spid="27"/>
                                        </p:tgtEl>
                                        <p:attrNameLst>
                                          <p:attrName>style.visibility</p:attrName>
                                        </p:attrNameLst>
                                      </p:cBhvr>
                                      <p:to>
                                        <p:strVal val="visible"/>
                                      </p:to>
                                    </p:set>
                                    <p:animEffect transition="in" filter="wipe(left)">
                                      <p:cBhvr>
                                        <p:cTn id="117" dur="500"/>
                                        <p:tgtEl>
                                          <p:spTgt spid="27"/>
                                        </p:tgtEl>
                                      </p:cBhvr>
                                    </p:animEffect>
                                  </p:childTnLst>
                                </p:cTn>
                              </p:par>
                              <p:par>
                                <p:cTn id="118" presetID="22" presetClass="entr" presetSubtype="8" fill="hold" nodeType="withEffect">
                                  <p:stCondLst>
                                    <p:cond delay="1000"/>
                                  </p:stCondLst>
                                  <p:childTnLst>
                                    <p:set>
                                      <p:cBhvr>
                                        <p:cTn id="119" dur="1" fill="hold">
                                          <p:stCondLst>
                                            <p:cond delay="0"/>
                                          </p:stCondLst>
                                        </p:cTn>
                                        <p:tgtEl>
                                          <p:spTgt spid="28"/>
                                        </p:tgtEl>
                                        <p:attrNameLst>
                                          <p:attrName>style.visibility</p:attrName>
                                        </p:attrNameLst>
                                      </p:cBhvr>
                                      <p:to>
                                        <p:strVal val="visible"/>
                                      </p:to>
                                    </p:set>
                                    <p:animEffect transition="in" filter="wipe(left)">
                                      <p:cBhvr>
                                        <p:cTn id="120" dur="500"/>
                                        <p:tgtEl>
                                          <p:spTgt spid="28"/>
                                        </p:tgtEl>
                                      </p:cBhvr>
                                    </p:animEffect>
                                  </p:childTnLst>
                                </p:cTn>
                              </p:par>
                              <p:par>
                                <p:cTn id="121" presetID="22" presetClass="entr" presetSubtype="8" fill="hold" nodeType="withEffect">
                                  <p:stCondLst>
                                    <p:cond delay="1000"/>
                                  </p:stCondLst>
                                  <p:childTnLst>
                                    <p:set>
                                      <p:cBhvr>
                                        <p:cTn id="122" dur="1" fill="hold">
                                          <p:stCondLst>
                                            <p:cond delay="0"/>
                                          </p:stCondLst>
                                        </p:cTn>
                                        <p:tgtEl>
                                          <p:spTgt spid="29"/>
                                        </p:tgtEl>
                                        <p:attrNameLst>
                                          <p:attrName>style.visibility</p:attrName>
                                        </p:attrNameLst>
                                      </p:cBhvr>
                                      <p:to>
                                        <p:strVal val="visible"/>
                                      </p:to>
                                    </p:set>
                                    <p:animEffect transition="in" filter="wipe(left)">
                                      <p:cBhvr>
                                        <p:cTn id="123" dur="500"/>
                                        <p:tgtEl>
                                          <p:spTgt spid="29"/>
                                        </p:tgtEl>
                                      </p:cBhvr>
                                    </p:animEffect>
                                  </p:childTnLst>
                                </p:cTn>
                              </p:par>
                              <p:par>
                                <p:cTn id="124" presetID="22" presetClass="entr" presetSubtype="4" fill="hold" nodeType="withEffect">
                                  <p:stCondLst>
                                    <p:cond delay="1000"/>
                                  </p:stCondLst>
                                  <p:childTnLst>
                                    <p:set>
                                      <p:cBhvr>
                                        <p:cTn id="125" dur="1" fill="hold">
                                          <p:stCondLst>
                                            <p:cond delay="0"/>
                                          </p:stCondLst>
                                        </p:cTn>
                                        <p:tgtEl>
                                          <p:spTgt spid="20"/>
                                        </p:tgtEl>
                                        <p:attrNameLst>
                                          <p:attrName>style.visibility</p:attrName>
                                        </p:attrNameLst>
                                      </p:cBhvr>
                                      <p:to>
                                        <p:strVal val="visible"/>
                                      </p:to>
                                    </p:set>
                                    <p:animEffect transition="in" filter="wipe(down)">
                                      <p:cBhvr>
                                        <p:cTn id="126" dur="500"/>
                                        <p:tgtEl>
                                          <p:spTgt spid="20"/>
                                        </p:tgtEl>
                                      </p:cBhvr>
                                    </p:animEffect>
                                  </p:childTnLst>
                                </p:cTn>
                              </p:par>
                              <p:par>
                                <p:cTn id="127" presetID="22" presetClass="entr" presetSubtype="4" fill="hold" nodeType="withEffect">
                                  <p:stCondLst>
                                    <p:cond delay="1000"/>
                                  </p:stCondLst>
                                  <p:childTnLst>
                                    <p:set>
                                      <p:cBhvr>
                                        <p:cTn id="128" dur="1" fill="hold">
                                          <p:stCondLst>
                                            <p:cond delay="0"/>
                                          </p:stCondLst>
                                        </p:cTn>
                                        <p:tgtEl>
                                          <p:spTgt spid="20"/>
                                        </p:tgtEl>
                                        <p:attrNameLst>
                                          <p:attrName>style.visibility</p:attrName>
                                        </p:attrNameLst>
                                      </p:cBhvr>
                                      <p:to>
                                        <p:strVal val="visible"/>
                                      </p:to>
                                    </p:set>
                                    <p:animEffect transition="in" filter="wipe(down)">
                                      <p:cBhvr>
                                        <p:cTn id="129" dur="500"/>
                                        <p:tgtEl>
                                          <p:spTgt spid="20"/>
                                        </p:tgtEl>
                                      </p:cBhvr>
                                    </p:animEffect>
                                  </p:childTnLst>
                                </p:cTn>
                              </p:par>
                              <p:par>
                                <p:cTn id="130" presetID="22" presetClass="entr" presetSubtype="8" fill="hold" nodeType="withEffect">
                                  <p:stCondLst>
                                    <p:cond delay="1000"/>
                                  </p:stCondLst>
                                  <p:childTnLst>
                                    <p:set>
                                      <p:cBhvr>
                                        <p:cTn id="131" dur="1" fill="hold">
                                          <p:stCondLst>
                                            <p:cond delay="0"/>
                                          </p:stCondLst>
                                        </p:cTn>
                                        <p:tgtEl>
                                          <p:spTgt spid="30"/>
                                        </p:tgtEl>
                                        <p:attrNameLst>
                                          <p:attrName>style.visibility</p:attrName>
                                        </p:attrNameLst>
                                      </p:cBhvr>
                                      <p:to>
                                        <p:strVal val="visible"/>
                                      </p:to>
                                    </p:set>
                                    <p:animEffect transition="in" filter="wipe(left)">
                                      <p:cBhvr>
                                        <p:cTn id="132" dur="500"/>
                                        <p:tgtEl>
                                          <p:spTgt spid="30"/>
                                        </p:tgtEl>
                                      </p:cBhvr>
                                    </p:animEffect>
                                  </p:childTnLst>
                                </p:cTn>
                              </p:par>
                            </p:childTnLst>
                          </p:cTn>
                        </p:par>
                        <p:par>
                          <p:cTn id="133" fill="hold">
                            <p:stCondLst>
                              <p:cond delay="3600"/>
                            </p:stCondLst>
                            <p:childTnLst>
                              <p:par>
                                <p:cTn id="134" presetID="10" presetClass="entr" presetSubtype="0" fill="hold" nodeType="afterEffect">
                                  <p:stCondLst>
                                    <p:cond delay="0"/>
                                  </p:stCondLst>
                                  <p:childTnLst>
                                    <p:set>
                                      <p:cBhvr>
                                        <p:cTn id="135" dur="1" fill="hold">
                                          <p:stCondLst>
                                            <p:cond delay="0"/>
                                          </p:stCondLst>
                                        </p:cTn>
                                        <p:tgtEl>
                                          <p:spTgt spid="31"/>
                                        </p:tgtEl>
                                        <p:attrNameLst>
                                          <p:attrName>style.visibility</p:attrName>
                                        </p:attrNameLst>
                                      </p:cBhvr>
                                      <p:to>
                                        <p:strVal val="visible"/>
                                      </p:to>
                                    </p:set>
                                    <p:animEffect transition="in" filter="fade">
                                      <p:cBhvr>
                                        <p:cTn id="136" dur="600"/>
                                        <p:tgtEl>
                                          <p:spTgt spid="31"/>
                                        </p:tgtEl>
                                      </p:cBhvr>
                                    </p:animEffect>
                                  </p:childTnLst>
                                </p:cTn>
                              </p:par>
                              <p:par>
                                <p:cTn id="137" presetID="10" presetClass="exit" presetSubtype="0" fill="hold" nodeType="withEffect">
                                  <p:stCondLst>
                                    <p:cond delay="0"/>
                                  </p:stCondLst>
                                  <p:childTnLst>
                                    <p:animEffect transition="out" filter="fade">
                                      <p:cBhvr>
                                        <p:cTn id="138" dur="600"/>
                                        <p:tgtEl>
                                          <p:spTgt spid="18"/>
                                        </p:tgtEl>
                                      </p:cBhvr>
                                    </p:animEffect>
                                    <p:set>
                                      <p:cBhvr>
                                        <p:cTn id="139" dur="1" fill="hold">
                                          <p:stCondLst>
                                            <p:cond delay="599"/>
                                          </p:stCondLst>
                                        </p:cTn>
                                        <p:tgtEl>
                                          <p:spTgt spid="18"/>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600"/>
                                        <p:tgtEl>
                                          <p:spTgt spid="19"/>
                                        </p:tgtEl>
                                      </p:cBhvr>
                                    </p:animEffect>
                                    <p:set>
                                      <p:cBhvr>
                                        <p:cTn id="142" dur="1" fill="hold">
                                          <p:stCondLst>
                                            <p:cond delay="599"/>
                                          </p:stCondLst>
                                        </p:cTn>
                                        <p:tgtEl>
                                          <p:spTgt spid="19"/>
                                        </p:tgtEl>
                                        <p:attrNameLst>
                                          <p:attrName>style.visibility</p:attrName>
                                        </p:attrNameLst>
                                      </p:cBhvr>
                                      <p:to>
                                        <p:strVal val="hidden"/>
                                      </p:to>
                                    </p:set>
                                  </p:childTnLst>
                                </p:cTn>
                              </p:par>
                              <p:par>
                                <p:cTn id="143" presetID="10" presetClass="exit" presetSubtype="0" fill="hold" nodeType="withEffect">
                                  <p:stCondLst>
                                    <p:cond delay="0"/>
                                  </p:stCondLst>
                                  <p:childTnLst>
                                    <p:animEffect transition="out" filter="fade">
                                      <p:cBhvr>
                                        <p:cTn id="144" dur="600"/>
                                        <p:tgtEl>
                                          <p:spTgt spid="23"/>
                                        </p:tgtEl>
                                      </p:cBhvr>
                                    </p:animEffect>
                                    <p:set>
                                      <p:cBhvr>
                                        <p:cTn id="145" dur="1" fill="hold">
                                          <p:stCondLst>
                                            <p:cond delay="599"/>
                                          </p:stCondLst>
                                        </p:cTn>
                                        <p:tgtEl>
                                          <p:spTgt spid="23"/>
                                        </p:tgtEl>
                                        <p:attrNameLst>
                                          <p:attrName>style.visibility</p:attrName>
                                        </p:attrNameLst>
                                      </p:cBhvr>
                                      <p:to>
                                        <p:strVal val="hidden"/>
                                      </p:to>
                                    </p:set>
                                  </p:childTnLst>
                                </p:cTn>
                              </p:par>
                              <p:par>
                                <p:cTn id="146" presetID="10" presetClass="exit" presetSubtype="0" fill="hold" nodeType="withEffect">
                                  <p:stCondLst>
                                    <p:cond delay="0"/>
                                  </p:stCondLst>
                                  <p:childTnLst>
                                    <p:animEffect transition="out" filter="fade">
                                      <p:cBhvr>
                                        <p:cTn id="147" dur="600"/>
                                        <p:tgtEl>
                                          <p:spTgt spid="24"/>
                                        </p:tgtEl>
                                      </p:cBhvr>
                                    </p:animEffect>
                                    <p:set>
                                      <p:cBhvr>
                                        <p:cTn id="148" dur="1" fill="hold">
                                          <p:stCondLst>
                                            <p:cond delay="599"/>
                                          </p:stCondLst>
                                        </p:cTn>
                                        <p:tgtEl>
                                          <p:spTgt spid="24"/>
                                        </p:tgtEl>
                                        <p:attrNameLst>
                                          <p:attrName>style.visibility</p:attrName>
                                        </p:attrNameLst>
                                      </p:cBhvr>
                                      <p:to>
                                        <p:strVal val="hidden"/>
                                      </p:to>
                                    </p:set>
                                  </p:childTnLst>
                                </p:cTn>
                              </p:par>
                              <p:par>
                                <p:cTn id="149" presetID="10" presetClass="exit" presetSubtype="0" fill="hold" nodeType="withEffect">
                                  <p:stCondLst>
                                    <p:cond delay="0"/>
                                  </p:stCondLst>
                                  <p:childTnLst>
                                    <p:animEffect transition="out" filter="fade">
                                      <p:cBhvr>
                                        <p:cTn id="150" dur="600"/>
                                        <p:tgtEl>
                                          <p:spTgt spid="20"/>
                                        </p:tgtEl>
                                      </p:cBhvr>
                                    </p:animEffect>
                                    <p:set>
                                      <p:cBhvr>
                                        <p:cTn id="151" dur="1" fill="hold">
                                          <p:stCondLst>
                                            <p:cond delay="599"/>
                                          </p:stCondLst>
                                        </p:cTn>
                                        <p:tgtEl>
                                          <p:spTgt spid="20"/>
                                        </p:tgtEl>
                                        <p:attrNameLst>
                                          <p:attrName>style.visibility</p:attrName>
                                        </p:attrNameLst>
                                      </p:cBhvr>
                                      <p:to>
                                        <p:strVal val="hidden"/>
                                      </p:to>
                                    </p:set>
                                  </p:childTnLst>
                                </p:cTn>
                              </p:par>
                              <p:par>
                                <p:cTn id="152" presetID="10" presetClass="exit" presetSubtype="0" fill="hold" nodeType="withEffect">
                                  <p:stCondLst>
                                    <p:cond delay="0"/>
                                  </p:stCondLst>
                                  <p:childTnLst>
                                    <p:animEffect transition="out" filter="fade">
                                      <p:cBhvr>
                                        <p:cTn id="153" dur="600"/>
                                        <p:tgtEl>
                                          <p:spTgt spid="22"/>
                                        </p:tgtEl>
                                      </p:cBhvr>
                                    </p:animEffect>
                                    <p:set>
                                      <p:cBhvr>
                                        <p:cTn id="154" dur="1" fill="hold">
                                          <p:stCondLst>
                                            <p:cond delay="599"/>
                                          </p:stCondLst>
                                        </p:cTn>
                                        <p:tgtEl>
                                          <p:spTgt spid="22"/>
                                        </p:tgtEl>
                                        <p:attrNameLst>
                                          <p:attrName>style.visibility</p:attrName>
                                        </p:attrNameLst>
                                      </p:cBhvr>
                                      <p:to>
                                        <p:strVal val="hidden"/>
                                      </p:to>
                                    </p:set>
                                  </p:childTnLst>
                                </p:cTn>
                              </p:par>
                              <p:par>
                                <p:cTn id="155" presetID="10" presetClass="exit" presetSubtype="0" fill="hold" nodeType="withEffect">
                                  <p:stCondLst>
                                    <p:cond delay="0"/>
                                  </p:stCondLst>
                                  <p:childTnLst>
                                    <p:animEffect transition="out" filter="fade">
                                      <p:cBhvr>
                                        <p:cTn id="156" dur="600"/>
                                        <p:tgtEl>
                                          <p:spTgt spid="21"/>
                                        </p:tgtEl>
                                      </p:cBhvr>
                                    </p:animEffect>
                                    <p:set>
                                      <p:cBhvr>
                                        <p:cTn id="157" dur="1" fill="hold">
                                          <p:stCondLst>
                                            <p:cond delay="599"/>
                                          </p:stCondLst>
                                        </p:cTn>
                                        <p:tgtEl>
                                          <p:spTgt spid="21"/>
                                        </p:tgtEl>
                                        <p:attrNameLst>
                                          <p:attrName>style.visibility</p:attrName>
                                        </p:attrNameLst>
                                      </p:cBhvr>
                                      <p:to>
                                        <p:strVal val="hidden"/>
                                      </p:to>
                                    </p:set>
                                  </p:childTnLst>
                                </p:cTn>
                              </p:par>
                              <p:par>
                                <p:cTn id="158" presetID="10" presetClass="exit" presetSubtype="0" fill="hold" nodeType="withEffect">
                                  <p:stCondLst>
                                    <p:cond delay="0"/>
                                  </p:stCondLst>
                                  <p:childTnLst>
                                    <p:animEffect transition="out" filter="fade">
                                      <p:cBhvr>
                                        <p:cTn id="159" dur="600"/>
                                        <p:tgtEl>
                                          <p:spTgt spid="26"/>
                                        </p:tgtEl>
                                      </p:cBhvr>
                                    </p:animEffect>
                                    <p:set>
                                      <p:cBhvr>
                                        <p:cTn id="160" dur="1" fill="hold">
                                          <p:stCondLst>
                                            <p:cond delay="599"/>
                                          </p:stCondLst>
                                        </p:cTn>
                                        <p:tgtEl>
                                          <p:spTgt spid="26"/>
                                        </p:tgtEl>
                                        <p:attrNameLst>
                                          <p:attrName>style.visibility</p:attrName>
                                        </p:attrNameLst>
                                      </p:cBhvr>
                                      <p:to>
                                        <p:strVal val="hidden"/>
                                      </p:to>
                                    </p:set>
                                  </p:childTnLst>
                                </p:cTn>
                              </p:par>
                              <p:par>
                                <p:cTn id="161" presetID="10" presetClass="exit" presetSubtype="0" fill="hold" nodeType="withEffect">
                                  <p:stCondLst>
                                    <p:cond delay="0"/>
                                  </p:stCondLst>
                                  <p:childTnLst>
                                    <p:animEffect transition="out" filter="fade">
                                      <p:cBhvr>
                                        <p:cTn id="162" dur="600"/>
                                        <p:tgtEl>
                                          <p:spTgt spid="25"/>
                                        </p:tgtEl>
                                      </p:cBhvr>
                                    </p:animEffect>
                                    <p:set>
                                      <p:cBhvr>
                                        <p:cTn id="163" dur="1" fill="hold">
                                          <p:stCondLst>
                                            <p:cond delay="599"/>
                                          </p:stCondLst>
                                        </p:cTn>
                                        <p:tgtEl>
                                          <p:spTgt spid="25"/>
                                        </p:tgtEl>
                                        <p:attrNameLst>
                                          <p:attrName>style.visibility</p:attrName>
                                        </p:attrNameLst>
                                      </p:cBhvr>
                                      <p:to>
                                        <p:strVal val="hidden"/>
                                      </p:to>
                                    </p:set>
                                  </p:childTnLst>
                                </p:cTn>
                              </p:par>
                              <p:par>
                                <p:cTn id="164" presetID="10" presetClass="exit" presetSubtype="0" fill="hold" nodeType="withEffect">
                                  <p:stCondLst>
                                    <p:cond delay="0"/>
                                  </p:stCondLst>
                                  <p:childTnLst>
                                    <p:animEffect transition="out" filter="fade">
                                      <p:cBhvr>
                                        <p:cTn id="165" dur="600"/>
                                        <p:tgtEl>
                                          <p:spTgt spid="27"/>
                                        </p:tgtEl>
                                      </p:cBhvr>
                                    </p:animEffect>
                                    <p:set>
                                      <p:cBhvr>
                                        <p:cTn id="166" dur="1" fill="hold">
                                          <p:stCondLst>
                                            <p:cond delay="599"/>
                                          </p:stCondLst>
                                        </p:cTn>
                                        <p:tgtEl>
                                          <p:spTgt spid="27"/>
                                        </p:tgtEl>
                                        <p:attrNameLst>
                                          <p:attrName>style.visibility</p:attrName>
                                        </p:attrNameLst>
                                      </p:cBhvr>
                                      <p:to>
                                        <p:strVal val="hidden"/>
                                      </p:to>
                                    </p:set>
                                  </p:childTnLst>
                                </p:cTn>
                              </p:par>
                              <p:par>
                                <p:cTn id="167" presetID="10" presetClass="exit" presetSubtype="0" fill="hold" nodeType="withEffect">
                                  <p:stCondLst>
                                    <p:cond delay="0"/>
                                  </p:stCondLst>
                                  <p:childTnLst>
                                    <p:animEffect transition="out" filter="fade">
                                      <p:cBhvr>
                                        <p:cTn id="168" dur="600"/>
                                        <p:tgtEl>
                                          <p:spTgt spid="28"/>
                                        </p:tgtEl>
                                      </p:cBhvr>
                                    </p:animEffect>
                                    <p:set>
                                      <p:cBhvr>
                                        <p:cTn id="169" dur="1" fill="hold">
                                          <p:stCondLst>
                                            <p:cond delay="599"/>
                                          </p:stCondLst>
                                        </p:cTn>
                                        <p:tgtEl>
                                          <p:spTgt spid="28"/>
                                        </p:tgtEl>
                                        <p:attrNameLst>
                                          <p:attrName>style.visibility</p:attrName>
                                        </p:attrNameLst>
                                      </p:cBhvr>
                                      <p:to>
                                        <p:strVal val="hidden"/>
                                      </p:to>
                                    </p:set>
                                  </p:childTnLst>
                                </p:cTn>
                              </p:par>
                              <p:par>
                                <p:cTn id="170" presetID="10" presetClass="exit" presetSubtype="0" fill="hold" nodeType="withEffect">
                                  <p:stCondLst>
                                    <p:cond delay="0"/>
                                  </p:stCondLst>
                                  <p:childTnLst>
                                    <p:animEffect transition="out" filter="fade">
                                      <p:cBhvr>
                                        <p:cTn id="171" dur="600"/>
                                        <p:tgtEl>
                                          <p:spTgt spid="29"/>
                                        </p:tgtEl>
                                      </p:cBhvr>
                                    </p:animEffect>
                                    <p:set>
                                      <p:cBhvr>
                                        <p:cTn id="172" dur="1" fill="hold">
                                          <p:stCondLst>
                                            <p:cond delay="599"/>
                                          </p:stCondLst>
                                        </p:cTn>
                                        <p:tgtEl>
                                          <p:spTgt spid="29"/>
                                        </p:tgtEl>
                                        <p:attrNameLst>
                                          <p:attrName>style.visibility</p:attrName>
                                        </p:attrNameLst>
                                      </p:cBhvr>
                                      <p:to>
                                        <p:strVal val="hidden"/>
                                      </p:to>
                                    </p:set>
                                  </p:childTnLst>
                                </p:cTn>
                              </p:par>
                              <p:par>
                                <p:cTn id="173" presetID="10" presetClass="exit" presetSubtype="0" fill="hold" nodeType="withEffect">
                                  <p:stCondLst>
                                    <p:cond delay="0"/>
                                  </p:stCondLst>
                                  <p:childTnLst>
                                    <p:animEffect transition="out" filter="fade">
                                      <p:cBhvr>
                                        <p:cTn id="174" dur="600"/>
                                        <p:tgtEl>
                                          <p:spTgt spid="30"/>
                                        </p:tgtEl>
                                      </p:cBhvr>
                                    </p:animEffect>
                                    <p:set>
                                      <p:cBhvr>
                                        <p:cTn id="175" dur="1" fill="hold">
                                          <p:stCondLst>
                                            <p:cond delay="5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46F8BA-0172-E541-8D46-DFA082571BB8}" type="datetimeFigureOut">
              <a:rPr lang="en-US" smtClean="0"/>
              <a:t>3/7/2023</a:t>
            </a:fld>
            <a:endParaRPr lang="en-US"/>
          </a:p>
        </p:txBody>
      </p:sp>
      <p:sp>
        <p:nvSpPr>
          <p:cNvPr id="4" name="Slide Number Placeholder 3"/>
          <p:cNvSpPr>
            <a:spLocks noGrp="1"/>
          </p:cNvSpPr>
          <p:nvPr>
            <p:ph type="sldNum" sz="quarter" idx="12"/>
          </p:nvPr>
        </p:nvSpPr>
        <p:spPr/>
        <p:txBody>
          <a:bodyPr/>
          <a:lstStyle/>
          <a:p>
            <a:fld id="{44B3117A-B266-544B-94D8-1EF8A56C0865}" type="slidenum">
              <a:rPr lang="en-US" smtClean="0"/>
              <a:t>‹#›</a:t>
            </a:fld>
            <a:endParaRPr lang="en-US"/>
          </a:p>
        </p:txBody>
      </p:sp>
    </p:spTree>
    <p:extLst>
      <p:ext uri="{BB962C8B-B14F-4D97-AF65-F5344CB8AC3E}">
        <p14:creationId xmlns:p14="http://schemas.microsoft.com/office/powerpoint/2010/main" val="29047572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Placeholder 1"/>
          <p:cNvPicPr>
            <a:picLocks noChangeAspect="1"/>
          </p:cNvPicPr>
          <p:nvPr userDrawn="1"/>
        </p:nvPicPr>
        <p:blipFill rotWithShape="1">
          <a:blip r:embed="rId2">
            <a:extLst>
              <a:ext uri="{28A0092B-C50C-407E-A947-70E740481C1C}">
                <a14:useLocalDpi xmlns:a14="http://schemas.microsoft.com/office/drawing/2010/main" val="0"/>
              </a:ext>
            </a:extLst>
          </a:blip>
          <a:srcRect t="13750"/>
          <a:stretch/>
        </p:blipFill>
        <p:spPr>
          <a:xfrm>
            <a:off x="3047999" y="1403350"/>
            <a:ext cx="9144002" cy="4929187"/>
          </a:xfrm>
          <a:prstGeom prst="rect">
            <a:avLst/>
          </a:prstGeom>
        </p:spPr>
      </p:pic>
      <p:sp>
        <p:nvSpPr>
          <p:cNvPr id="9" name="Picture Placeholder 8"/>
          <p:cNvSpPr>
            <a:spLocks noGrp="1"/>
          </p:cNvSpPr>
          <p:nvPr>
            <p:ph type="pic" sz="quarter" idx="11"/>
          </p:nvPr>
        </p:nvSpPr>
        <p:spPr>
          <a:xfrm>
            <a:off x="3047999" y="1403349"/>
            <a:ext cx="9144001" cy="4929187"/>
          </a:xfrm>
        </p:spPr>
        <p:txBody>
          <a:bodyPr/>
          <a:lstStyle/>
          <a:p>
            <a:r>
              <a:rPr lang="en-US"/>
              <a:t>Click icon to add picture</a:t>
            </a:r>
            <a:endParaRPr lang="en-GB"/>
          </a:p>
        </p:txBody>
      </p:sp>
      <p:sp>
        <p:nvSpPr>
          <p:cNvPr id="7" name="Rectangle 6"/>
          <p:cNvSpPr/>
          <p:nvPr userDrawn="1"/>
        </p:nvSpPr>
        <p:spPr>
          <a:xfrm>
            <a:off x="0" y="3870138"/>
            <a:ext cx="3048000" cy="2462400"/>
          </a:xfrm>
          <a:prstGeom prst="rect">
            <a:avLst/>
          </a:prstGeom>
          <a:solidFill>
            <a:srgbClr val="DED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0"/>
          <p:cNvSpPr>
            <a:spLocks noGrp="1"/>
          </p:cNvSpPr>
          <p:nvPr>
            <p:ph type="title" hasCustomPrompt="1"/>
          </p:nvPr>
        </p:nvSpPr>
        <p:spPr>
          <a:xfrm>
            <a:off x="378192" y="304745"/>
            <a:ext cx="9500947" cy="743005"/>
          </a:xfrm>
        </p:spPr>
        <p:txBody>
          <a:bodyPr/>
          <a:lstStyle>
            <a:lvl1pPr>
              <a:defRPr b="1">
                <a:solidFill>
                  <a:srgbClr val="00245D"/>
                </a:solidFill>
              </a:defRPr>
            </a:lvl1pPr>
          </a:lstStyle>
          <a:p>
            <a:r>
              <a:rPr lang="en-US"/>
              <a:t>PROJECTS</a:t>
            </a:r>
          </a:p>
        </p:txBody>
      </p:sp>
    </p:spTree>
    <p:extLst>
      <p:ext uri="{BB962C8B-B14F-4D97-AF65-F5344CB8AC3E}">
        <p14:creationId xmlns:p14="http://schemas.microsoft.com/office/powerpoint/2010/main" val="26020071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8" name="Picture Placeholder 1"/>
          <p:cNvPicPr>
            <a:picLocks noChangeAspect="1"/>
          </p:cNvPicPr>
          <p:nvPr userDrawn="1"/>
        </p:nvPicPr>
        <p:blipFill rotWithShape="1">
          <a:blip r:embed="rId2">
            <a:extLst>
              <a:ext uri="{28A0092B-C50C-407E-A947-70E740481C1C}">
                <a14:useLocalDpi xmlns:a14="http://schemas.microsoft.com/office/drawing/2010/main" val="0"/>
              </a:ext>
            </a:extLst>
          </a:blip>
          <a:srcRect t="13750"/>
          <a:stretch/>
        </p:blipFill>
        <p:spPr>
          <a:xfrm>
            <a:off x="0" y="1403350"/>
            <a:ext cx="9144002" cy="4929187"/>
          </a:xfrm>
          <a:prstGeom prst="rect">
            <a:avLst/>
          </a:prstGeom>
        </p:spPr>
      </p:pic>
      <p:sp>
        <p:nvSpPr>
          <p:cNvPr id="10" name="Rectangle 9"/>
          <p:cNvSpPr/>
          <p:nvPr userDrawn="1"/>
        </p:nvSpPr>
        <p:spPr>
          <a:xfrm>
            <a:off x="9144000" y="3870138"/>
            <a:ext cx="3048000" cy="2462400"/>
          </a:xfrm>
          <a:prstGeom prst="rect">
            <a:avLst/>
          </a:prstGeom>
          <a:solidFill>
            <a:srgbClr val="DED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1"/>
          </p:nvPr>
        </p:nvSpPr>
        <p:spPr>
          <a:xfrm>
            <a:off x="0" y="1403350"/>
            <a:ext cx="9144000" cy="4929188"/>
          </a:xfrm>
        </p:spPr>
        <p:txBody>
          <a:bodyPr/>
          <a:lstStyle/>
          <a:p>
            <a:r>
              <a:rPr lang="en-US"/>
              <a:t>Click icon to add picture</a:t>
            </a:r>
            <a:endParaRPr lang="en-GB"/>
          </a:p>
        </p:txBody>
      </p:sp>
      <p:sp>
        <p:nvSpPr>
          <p:cNvPr id="7" name="Title 10"/>
          <p:cNvSpPr>
            <a:spLocks noGrp="1"/>
          </p:cNvSpPr>
          <p:nvPr>
            <p:ph type="title" hasCustomPrompt="1"/>
          </p:nvPr>
        </p:nvSpPr>
        <p:spPr>
          <a:xfrm>
            <a:off x="378192" y="304745"/>
            <a:ext cx="9500947" cy="743005"/>
          </a:xfrm>
        </p:spPr>
        <p:txBody>
          <a:bodyPr/>
          <a:lstStyle>
            <a:lvl1pPr>
              <a:defRPr b="1">
                <a:solidFill>
                  <a:srgbClr val="00245D"/>
                </a:solidFill>
              </a:defRPr>
            </a:lvl1pPr>
          </a:lstStyle>
          <a:p>
            <a:r>
              <a:rPr lang="en-US"/>
              <a:t>PROJECTS</a:t>
            </a:r>
          </a:p>
        </p:txBody>
      </p:sp>
    </p:spTree>
    <p:extLst>
      <p:ext uri="{BB962C8B-B14F-4D97-AF65-F5344CB8AC3E}">
        <p14:creationId xmlns:p14="http://schemas.microsoft.com/office/powerpoint/2010/main" val="34664308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7" name="Picture Placeholder 4"/>
          <p:cNvPicPr>
            <a:picLocks noChangeAspect="1"/>
          </p:cNvPicPr>
          <p:nvPr userDrawn="1"/>
        </p:nvPicPr>
        <p:blipFill rotWithShape="1">
          <a:blip r:embed="rId2">
            <a:extLst>
              <a:ext uri="{28A0092B-C50C-407E-A947-70E740481C1C}">
                <a14:useLocalDpi xmlns:a14="http://schemas.microsoft.com/office/drawing/2010/main" val="0"/>
              </a:ext>
            </a:extLst>
          </a:blip>
          <a:srcRect l="206" r="7256"/>
          <a:stretch/>
        </p:blipFill>
        <p:spPr>
          <a:xfrm>
            <a:off x="6097588" y="1403350"/>
            <a:ext cx="3044825" cy="4929187"/>
          </a:xfrm>
          <a:prstGeom prst="rect">
            <a:avLst/>
          </a:prstGeom>
        </p:spPr>
      </p:pic>
      <p:pic>
        <p:nvPicPr>
          <p:cNvPr id="11" name="Picture Placeholder 1"/>
          <p:cNvPicPr>
            <a:picLocks noChangeAspect="1"/>
          </p:cNvPicPr>
          <p:nvPr userDrawn="1"/>
        </p:nvPicPr>
        <p:blipFill rotWithShape="1">
          <a:blip r:embed="rId3">
            <a:extLst>
              <a:ext uri="{28A0092B-C50C-407E-A947-70E740481C1C}">
                <a14:useLocalDpi xmlns:a14="http://schemas.microsoft.com/office/drawing/2010/main" val="0"/>
              </a:ext>
            </a:extLst>
          </a:blip>
          <a:srcRect l="34828" r="26570"/>
          <a:stretch/>
        </p:blipFill>
        <p:spPr>
          <a:xfrm>
            <a:off x="0" y="1403350"/>
            <a:ext cx="3044825" cy="4929188"/>
          </a:xfrm>
          <a:prstGeom prst="rect">
            <a:avLst/>
          </a:prstGeom>
        </p:spPr>
      </p:pic>
      <p:sp>
        <p:nvSpPr>
          <p:cNvPr id="13" name="Rectangle 12"/>
          <p:cNvSpPr/>
          <p:nvPr userDrawn="1"/>
        </p:nvSpPr>
        <p:spPr>
          <a:xfrm>
            <a:off x="3045600" y="3870202"/>
            <a:ext cx="3051600" cy="2462400"/>
          </a:xfrm>
          <a:prstGeom prst="rect">
            <a:avLst/>
          </a:prstGeom>
          <a:solidFill>
            <a:srgbClr val="DED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9143576" y="3870202"/>
            <a:ext cx="3051600" cy="2462400"/>
          </a:xfrm>
          <a:prstGeom prst="rect">
            <a:avLst/>
          </a:prstGeom>
          <a:solidFill>
            <a:srgbClr val="DED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1"/>
          </p:nvPr>
        </p:nvSpPr>
        <p:spPr>
          <a:xfrm>
            <a:off x="0" y="1403350"/>
            <a:ext cx="3044825" cy="4929188"/>
          </a:xfrm>
        </p:spPr>
        <p:txBody>
          <a:bodyPr/>
          <a:lstStyle/>
          <a:p>
            <a:r>
              <a:rPr lang="en-US"/>
              <a:t>Click icon to add picture</a:t>
            </a:r>
            <a:endParaRPr lang="en-GB"/>
          </a:p>
        </p:txBody>
      </p:sp>
      <p:sp>
        <p:nvSpPr>
          <p:cNvPr id="8" name="Picture Placeholder 7"/>
          <p:cNvSpPr>
            <a:spLocks noGrp="1"/>
          </p:cNvSpPr>
          <p:nvPr>
            <p:ph type="pic" sz="quarter" idx="12"/>
          </p:nvPr>
        </p:nvSpPr>
        <p:spPr>
          <a:xfrm>
            <a:off x="6097588" y="1403350"/>
            <a:ext cx="3046412" cy="4929188"/>
          </a:xfrm>
        </p:spPr>
        <p:txBody>
          <a:bodyPr/>
          <a:lstStyle/>
          <a:p>
            <a:r>
              <a:rPr lang="en-US"/>
              <a:t>Click icon to add picture</a:t>
            </a:r>
            <a:endParaRPr lang="en-GB"/>
          </a:p>
        </p:txBody>
      </p:sp>
      <p:sp>
        <p:nvSpPr>
          <p:cNvPr id="10" name="Title 10"/>
          <p:cNvSpPr>
            <a:spLocks noGrp="1"/>
          </p:cNvSpPr>
          <p:nvPr>
            <p:ph type="title" hasCustomPrompt="1"/>
          </p:nvPr>
        </p:nvSpPr>
        <p:spPr>
          <a:xfrm>
            <a:off x="378192" y="304745"/>
            <a:ext cx="9500947" cy="743005"/>
          </a:xfrm>
        </p:spPr>
        <p:txBody>
          <a:bodyPr/>
          <a:lstStyle>
            <a:lvl1pPr>
              <a:defRPr b="1">
                <a:solidFill>
                  <a:srgbClr val="00245D"/>
                </a:solidFill>
              </a:defRPr>
            </a:lvl1pPr>
          </a:lstStyle>
          <a:p>
            <a:r>
              <a:rPr lang="en-US"/>
              <a:t>PROJECTS</a:t>
            </a:r>
          </a:p>
        </p:txBody>
      </p:sp>
    </p:spTree>
    <p:extLst>
      <p:ext uri="{BB962C8B-B14F-4D97-AF65-F5344CB8AC3E}">
        <p14:creationId xmlns:p14="http://schemas.microsoft.com/office/powerpoint/2010/main" val="26930389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6" name="Picture Placeholder 1"/>
          <p:cNvPicPr>
            <a:picLocks noChangeAspect="1"/>
          </p:cNvPicPr>
          <p:nvPr userDrawn="1"/>
        </p:nvPicPr>
        <p:blipFill rotWithShape="1">
          <a:blip r:embed="rId2">
            <a:extLst>
              <a:ext uri="{28A0092B-C50C-407E-A947-70E740481C1C}">
                <a14:useLocalDpi xmlns:a14="http://schemas.microsoft.com/office/drawing/2010/main" val="0"/>
              </a:ext>
            </a:extLst>
          </a:blip>
          <a:srcRect l="184" t="35450" b="5"/>
          <a:stretch/>
        </p:blipFill>
        <p:spPr>
          <a:xfrm>
            <a:off x="6088875" y="1403350"/>
            <a:ext cx="6103125" cy="2466535"/>
          </a:xfrm>
          <a:prstGeom prst="rect">
            <a:avLst/>
          </a:prstGeom>
        </p:spPr>
      </p:pic>
      <p:pic>
        <p:nvPicPr>
          <p:cNvPr id="17" name="Picture Placeholder 4"/>
          <p:cNvPicPr>
            <a:picLocks noChangeAspect="1"/>
          </p:cNvPicPr>
          <p:nvPr userDrawn="1"/>
        </p:nvPicPr>
        <p:blipFill rotWithShape="1">
          <a:blip r:embed="rId3">
            <a:extLst>
              <a:ext uri="{28A0092B-C50C-407E-A947-70E740481C1C}">
                <a14:useLocalDpi xmlns:a14="http://schemas.microsoft.com/office/drawing/2010/main" val="0"/>
              </a:ext>
            </a:extLst>
          </a:blip>
          <a:srcRect l="206" r="7256"/>
          <a:stretch/>
        </p:blipFill>
        <p:spPr>
          <a:xfrm>
            <a:off x="0" y="1403350"/>
            <a:ext cx="3044825" cy="4929188"/>
          </a:xfrm>
          <a:prstGeom prst="rect">
            <a:avLst/>
          </a:prstGeom>
        </p:spPr>
      </p:pic>
      <p:sp>
        <p:nvSpPr>
          <p:cNvPr id="19" name="Rectangle 18"/>
          <p:cNvSpPr/>
          <p:nvPr userDrawn="1"/>
        </p:nvSpPr>
        <p:spPr>
          <a:xfrm>
            <a:off x="3045600" y="3870138"/>
            <a:ext cx="3051600" cy="2462400"/>
          </a:xfrm>
          <a:prstGeom prst="rect">
            <a:avLst/>
          </a:prstGeom>
          <a:solidFill>
            <a:srgbClr val="DED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1"/>
          </p:nvPr>
        </p:nvSpPr>
        <p:spPr>
          <a:xfrm>
            <a:off x="0" y="1403350"/>
            <a:ext cx="3044825" cy="4929188"/>
          </a:xfrm>
        </p:spPr>
        <p:txBody>
          <a:bodyPr/>
          <a:lstStyle/>
          <a:p>
            <a:r>
              <a:rPr lang="en-US"/>
              <a:t>Click icon to add picture</a:t>
            </a:r>
            <a:endParaRPr lang="en-GB"/>
          </a:p>
        </p:txBody>
      </p:sp>
      <p:sp>
        <p:nvSpPr>
          <p:cNvPr id="7" name="Picture Placeholder 6"/>
          <p:cNvSpPr>
            <a:spLocks noGrp="1"/>
          </p:cNvSpPr>
          <p:nvPr>
            <p:ph type="pic" sz="quarter" idx="12"/>
          </p:nvPr>
        </p:nvSpPr>
        <p:spPr>
          <a:xfrm>
            <a:off x="6089650" y="1403350"/>
            <a:ext cx="6102350" cy="2466975"/>
          </a:xfrm>
        </p:spPr>
        <p:txBody>
          <a:bodyPr/>
          <a:lstStyle/>
          <a:p>
            <a:r>
              <a:rPr lang="en-US"/>
              <a:t>Click icon to add picture</a:t>
            </a:r>
            <a:endParaRPr lang="en-GB"/>
          </a:p>
        </p:txBody>
      </p:sp>
      <p:sp>
        <p:nvSpPr>
          <p:cNvPr id="9" name="Title 10"/>
          <p:cNvSpPr>
            <a:spLocks noGrp="1"/>
          </p:cNvSpPr>
          <p:nvPr>
            <p:ph type="title" hasCustomPrompt="1"/>
          </p:nvPr>
        </p:nvSpPr>
        <p:spPr>
          <a:xfrm>
            <a:off x="378192" y="304745"/>
            <a:ext cx="9500947" cy="743005"/>
          </a:xfrm>
        </p:spPr>
        <p:txBody>
          <a:bodyPr/>
          <a:lstStyle>
            <a:lvl1pPr>
              <a:defRPr b="1">
                <a:solidFill>
                  <a:srgbClr val="00245D"/>
                </a:solidFill>
              </a:defRPr>
            </a:lvl1pPr>
          </a:lstStyle>
          <a:p>
            <a:r>
              <a:rPr lang="en-US"/>
              <a:t>PROJECTS</a:t>
            </a:r>
          </a:p>
        </p:txBody>
      </p:sp>
    </p:spTree>
    <p:extLst>
      <p:ext uri="{BB962C8B-B14F-4D97-AF65-F5344CB8AC3E}">
        <p14:creationId xmlns:p14="http://schemas.microsoft.com/office/powerpoint/2010/main" val="6747510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0" name="Rectangle 9"/>
          <p:cNvSpPr/>
          <p:nvPr userDrawn="1"/>
        </p:nvSpPr>
        <p:spPr>
          <a:xfrm>
            <a:off x="0" y="3865751"/>
            <a:ext cx="6097200" cy="2466914"/>
          </a:xfrm>
          <a:prstGeom prst="rect">
            <a:avLst/>
          </a:prstGeom>
          <a:solidFill>
            <a:srgbClr val="DED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4"/>
          <p:cNvPicPr>
            <a:picLocks noChangeAspect="1"/>
          </p:cNvPicPr>
          <p:nvPr userDrawn="1"/>
        </p:nvPicPr>
        <p:blipFill rotWithShape="1">
          <a:blip r:embed="rId2">
            <a:extLst>
              <a:ext uri="{28A0092B-C50C-407E-A947-70E740481C1C}">
                <a14:useLocalDpi xmlns:a14="http://schemas.microsoft.com/office/drawing/2010/main" val="0"/>
              </a:ext>
            </a:extLst>
          </a:blip>
          <a:srcRect l="8618" t="984" r="9768"/>
          <a:stretch/>
        </p:blipFill>
        <p:spPr>
          <a:xfrm>
            <a:off x="6097588" y="3865110"/>
            <a:ext cx="3044825" cy="2462662"/>
          </a:xfrm>
          <a:prstGeom prst="rect">
            <a:avLst/>
          </a:prstGeom>
        </p:spPr>
      </p:pic>
      <p:pic>
        <p:nvPicPr>
          <p:cNvPr id="17" name="Picture Placeholder 4"/>
          <p:cNvPicPr>
            <a:picLocks noChangeAspect="1"/>
          </p:cNvPicPr>
          <p:nvPr userDrawn="1"/>
        </p:nvPicPr>
        <p:blipFill rotWithShape="1">
          <a:blip r:embed="rId3">
            <a:extLst>
              <a:ext uri="{28A0092B-C50C-407E-A947-70E740481C1C}">
                <a14:useLocalDpi xmlns:a14="http://schemas.microsoft.com/office/drawing/2010/main" val="0"/>
              </a:ext>
            </a:extLst>
          </a:blip>
          <a:srcRect l="223" t="41880" b="4264"/>
          <a:stretch/>
        </p:blipFill>
        <p:spPr>
          <a:xfrm>
            <a:off x="9147175" y="1403350"/>
            <a:ext cx="3044825" cy="2462213"/>
          </a:xfrm>
          <a:prstGeom prst="rect">
            <a:avLst/>
          </a:prstGeom>
        </p:spPr>
      </p:pic>
      <p:pic>
        <p:nvPicPr>
          <p:cNvPr id="18" name="Picture Placeholder 1"/>
          <p:cNvPicPr>
            <a:picLocks noChangeAspect="1"/>
          </p:cNvPicPr>
          <p:nvPr userDrawn="1"/>
        </p:nvPicPr>
        <p:blipFill rotWithShape="1">
          <a:blip r:embed="rId4">
            <a:extLst>
              <a:ext uri="{28A0092B-C50C-407E-A947-70E740481C1C}">
                <a14:useLocalDpi xmlns:a14="http://schemas.microsoft.com/office/drawing/2010/main" val="0"/>
              </a:ext>
            </a:extLst>
          </a:blip>
          <a:srcRect l="184" t="35450" b="5"/>
          <a:stretch/>
        </p:blipFill>
        <p:spPr>
          <a:xfrm>
            <a:off x="0" y="1403350"/>
            <a:ext cx="6102350" cy="2466975"/>
          </a:xfrm>
          <a:prstGeom prst="rect">
            <a:avLst/>
          </a:prstGeom>
        </p:spPr>
      </p:pic>
      <p:sp>
        <p:nvSpPr>
          <p:cNvPr id="4" name="Picture Placeholder 3"/>
          <p:cNvSpPr>
            <a:spLocks noGrp="1"/>
          </p:cNvSpPr>
          <p:nvPr>
            <p:ph type="pic" sz="quarter" idx="11"/>
          </p:nvPr>
        </p:nvSpPr>
        <p:spPr>
          <a:xfrm>
            <a:off x="0" y="1403350"/>
            <a:ext cx="6102350" cy="2462213"/>
          </a:xfrm>
        </p:spPr>
        <p:txBody>
          <a:bodyPr/>
          <a:lstStyle/>
          <a:p>
            <a:r>
              <a:rPr lang="en-US"/>
              <a:t>Click icon to add picture</a:t>
            </a:r>
            <a:endParaRPr lang="en-GB"/>
          </a:p>
        </p:txBody>
      </p:sp>
      <p:sp>
        <p:nvSpPr>
          <p:cNvPr id="7" name="Picture Placeholder 6"/>
          <p:cNvSpPr>
            <a:spLocks noGrp="1"/>
          </p:cNvSpPr>
          <p:nvPr>
            <p:ph type="pic" sz="quarter" idx="12"/>
          </p:nvPr>
        </p:nvSpPr>
        <p:spPr>
          <a:xfrm>
            <a:off x="9142413" y="1403350"/>
            <a:ext cx="3049587" cy="2462213"/>
          </a:xfrm>
        </p:spPr>
        <p:txBody>
          <a:bodyPr/>
          <a:lstStyle/>
          <a:p>
            <a:r>
              <a:rPr lang="en-US"/>
              <a:t>Click icon to add picture</a:t>
            </a:r>
            <a:endParaRPr lang="en-GB"/>
          </a:p>
        </p:txBody>
      </p:sp>
      <p:sp>
        <p:nvSpPr>
          <p:cNvPr id="9" name="Picture Placeholder 8"/>
          <p:cNvSpPr>
            <a:spLocks noGrp="1"/>
          </p:cNvSpPr>
          <p:nvPr>
            <p:ph type="pic" sz="quarter" idx="13"/>
          </p:nvPr>
        </p:nvSpPr>
        <p:spPr>
          <a:xfrm>
            <a:off x="6097588" y="3865563"/>
            <a:ext cx="3049587" cy="2462212"/>
          </a:xfrm>
        </p:spPr>
        <p:txBody>
          <a:bodyPr/>
          <a:lstStyle/>
          <a:p>
            <a:r>
              <a:rPr lang="en-US"/>
              <a:t>Click icon to add picture</a:t>
            </a:r>
            <a:endParaRPr lang="en-GB"/>
          </a:p>
        </p:txBody>
      </p:sp>
      <p:sp>
        <p:nvSpPr>
          <p:cNvPr id="11" name="Title 10"/>
          <p:cNvSpPr>
            <a:spLocks noGrp="1"/>
          </p:cNvSpPr>
          <p:nvPr>
            <p:ph type="title" hasCustomPrompt="1"/>
          </p:nvPr>
        </p:nvSpPr>
        <p:spPr>
          <a:xfrm>
            <a:off x="378192" y="304745"/>
            <a:ext cx="9500947" cy="743005"/>
          </a:xfrm>
        </p:spPr>
        <p:txBody>
          <a:bodyPr/>
          <a:lstStyle>
            <a:lvl1pPr>
              <a:defRPr b="1">
                <a:solidFill>
                  <a:srgbClr val="00245D"/>
                </a:solidFill>
              </a:defRPr>
            </a:lvl1pPr>
          </a:lstStyle>
          <a:p>
            <a:r>
              <a:rPr lang="en-US"/>
              <a:t>PROJECTS</a:t>
            </a:r>
          </a:p>
        </p:txBody>
      </p:sp>
    </p:spTree>
    <p:extLst>
      <p:ext uri="{BB962C8B-B14F-4D97-AF65-F5344CB8AC3E}">
        <p14:creationId xmlns:p14="http://schemas.microsoft.com/office/powerpoint/2010/main" val="2627901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2 column">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77826" y="1403351"/>
            <a:ext cx="5311774" cy="4457699"/>
          </a:xfrm>
          <a:prstGeom prst="rect">
            <a:avLst/>
          </a:prstGeom>
        </p:spPr>
        <p:txBody>
          <a:bodyPr tIns="0"/>
          <a:lstStyle>
            <a:lvl1pPr>
              <a:defRPr>
                <a:solidFill>
                  <a:srgbClr val="00245D"/>
                </a:solidFill>
              </a:defRPr>
            </a:lvl1pPr>
            <a:lvl2pPr>
              <a:defRPr>
                <a:solidFill>
                  <a:srgbClr val="00245D"/>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7243" y="365127"/>
            <a:ext cx="1326565" cy="558993"/>
          </a:xfrm>
          <a:prstGeom prst="rect">
            <a:avLst/>
          </a:prstGeom>
        </p:spPr>
      </p:pic>
      <p:sp>
        <p:nvSpPr>
          <p:cNvPr id="17" name="Text Placeholder 5"/>
          <p:cNvSpPr>
            <a:spLocks noGrp="1"/>
          </p:cNvSpPr>
          <p:nvPr>
            <p:ph type="body" sz="quarter" idx="14"/>
          </p:nvPr>
        </p:nvSpPr>
        <p:spPr>
          <a:xfrm>
            <a:off x="6090424" y="1403351"/>
            <a:ext cx="5311774" cy="4457699"/>
          </a:xfrm>
          <a:prstGeom prst="rect">
            <a:avLst/>
          </a:prstGeom>
        </p:spPr>
        <p:txBody>
          <a:bodyPr tIns="0"/>
          <a:lstStyle>
            <a:lvl1pPr>
              <a:defRPr>
                <a:solidFill>
                  <a:srgbClr val="00245D"/>
                </a:solidFill>
              </a:defRPr>
            </a:lvl1pPr>
            <a:lvl2pPr>
              <a:defRPr>
                <a:solidFill>
                  <a:srgbClr val="00245D"/>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378192" y="301627"/>
            <a:ext cx="11043182" cy="809756"/>
          </a:xfrm>
          <a:prstGeom prst="rect">
            <a:avLst/>
          </a:prstGeom>
        </p:spPr>
        <p:txBody>
          <a:bodyPr/>
          <a:lstStyle>
            <a:lvl1pPr>
              <a:defRPr b="1" baseline="0"/>
            </a:lvl1pPr>
          </a:lstStyle>
          <a:p>
            <a:r>
              <a:rPr lang="en-US"/>
              <a:t>CLICK TO ADD TITLE</a:t>
            </a:r>
            <a:endParaRPr lang="en-GB"/>
          </a:p>
        </p:txBody>
      </p:sp>
    </p:spTree>
    <p:extLst>
      <p:ext uri="{BB962C8B-B14F-4D97-AF65-F5344CB8AC3E}">
        <p14:creationId xmlns:p14="http://schemas.microsoft.com/office/powerpoint/2010/main" val="15092612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Title 10"/>
          <p:cNvSpPr>
            <a:spLocks noGrp="1"/>
          </p:cNvSpPr>
          <p:nvPr>
            <p:ph type="title" hasCustomPrompt="1"/>
          </p:nvPr>
        </p:nvSpPr>
        <p:spPr>
          <a:xfrm>
            <a:off x="378192" y="304745"/>
            <a:ext cx="9500947" cy="743005"/>
          </a:xfrm>
        </p:spPr>
        <p:txBody>
          <a:bodyPr/>
          <a:lstStyle>
            <a:lvl1pPr>
              <a:defRPr b="1">
                <a:solidFill>
                  <a:srgbClr val="00245D"/>
                </a:solidFill>
              </a:defRPr>
            </a:lvl1pPr>
          </a:lstStyle>
          <a:p>
            <a:r>
              <a:rPr lang="en-US"/>
              <a:t>PROJECTS</a:t>
            </a:r>
          </a:p>
        </p:txBody>
      </p:sp>
      <p:sp>
        <p:nvSpPr>
          <p:cNvPr id="16" name="Rectangle 15"/>
          <p:cNvSpPr/>
          <p:nvPr userDrawn="1"/>
        </p:nvSpPr>
        <p:spPr>
          <a:xfrm>
            <a:off x="3045600" y="3865750"/>
            <a:ext cx="3051601" cy="2466915"/>
          </a:xfrm>
          <a:prstGeom prst="rect">
            <a:avLst/>
          </a:prstGeom>
          <a:solidFill>
            <a:srgbClr val="DED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Placeholder 1"/>
          <p:cNvPicPr>
            <a:picLocks noChangeAspect="1"/>
          </p:cNvPicPr>
          <p:nvPr userDrawn="1"/>
        </p:nvPicPr>
        <p:blipFill rotWithShape="1">
          <a:blip r:embed="rId2">
            <a:extLst>
              <a:ext uri="{28A0092B-C50C-407E-A947-70E740481C1C}">
                <a14:useLocalDpi xmlns:a14="http://schemas.microsoft.com/office/drawing/2010/main" val="0"/>
              </a:ext>
            </a:extLst>
          </a:blip>
          <a:srcRect l="22450" t="2123" r="2041" b="7"/>
          <a:stretch/>
        </p:blipFill>
        <p:spPr>
          <a:xfrm>
            <a:off x="0" y="1403350"/>
            <a:ext cx="3044825" cy="2466975"/>
          </a:xfrm>
          <a:prstGeom prst="rect">
            <a:avLst/>
          </a:prstGeom>
        </p:spPr>
      </p:pic>
      <p:pic>
        <p:nvPicPr>
          <p:cNvPr id="19" name="Picture Placeholder 4"/>
          <p:cNvPicPr>
            <a:picLocks noChangeAspect="1"/>
          </p:cNvPicPr>
          <p:nvPr userDrawn="1"/>
        </p:nvPicPr>
        <p:blipFill rotWithShape="1">
          <a:blip r:embed="rId3">
            <a:extLst>
              <a:ext uri="{28A0092B-C50C-407E-A947-70E740481C1C}">
                <a14:useLocalDpi xmlns:a14="http://schemas.microsoft.com/office/drawing/2010/main" val="0"/>
              </a:ext>
            </a:extLst>
          </a:blip>
          <a:srcRect l="8618" t="984" r="9768"/>
          <a:stretch/>
        </p:blipFill>
        <p:spPr>
          <a:xfrm>
            <a:off x="9147175" y="1403350"/>
            <a:ext cx="3044825" cy="2462213"/>
          </a:xfrm>
          <a:prstGeom prst="rect">
            <a:avLst/>
          </a:prstGeom>
        </p:spPr>
      </p:pic>
      <p:pic>
        <p:nvPicPr>
          <p:cNvPr id="20"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 t="41880" r="-1" b="4264"/>
          <a:stretch/>
        </p:blipFill>
        <p:spPr>
          <a:xfrm>
            <a:off x="0" y="3870325"/>
            <a:ext cx="3051175" cy="2462213"/>
          </a:xfrm>
          <a:prstGeom prst="rect">
            <a:avLst/>
          </a:prstGeom>
        </p:spPr>
      </p:pic>
      <p:sp>
        <p:nvSpPr>
          <p:cNvPr id="22" name="Rectangle 21"/>
          <p:cNvSpPr/>
          <p:nvPr userDrawn="1"/>
        </p:nvSpPr>
        <p:spPr>
          <a:xfrm>
            <a:off x="9142800" y="3865623"/>
            <a:ext cx="3049200" cy="2467042"/>
          </a:xfrm>
          <a:prstGeom prst="rect">
            <a:avLst/>
          </a:prstGeom>
          <a:solidFill>
            <a:srgbClr val="DED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1"/>
          </p:nvPr>
        </p:nvSpPr>
        <p:spPr>
          <a:xfrm>
            <a:off x="0" y="1403350"/>
            <a:ext cx="3044825" cy="2462213"/>
          </a:xfrm>
        </p:spPr>
        <p:txBody>
          <a:bodyPr/>
          <a:lstStyle/>
          <a:p>
            <a:r>
              <a:rPr lang="en-US"/>
              <a:t>Click icon to add picture</a:t>
            </a:r>
            <a:endParaRPr lang="en-GB"/>
          </a:p>
        </p:txBody>
      </p:sp>
      <p:sp>
        <p:nvSpPr>
          <p:cNvPr id="7" name="Picture Placeholder 6"/>
          <p:cNvSpPr>
            <a:spLocks noGrp="1"/>
          </p:cNvSpPr>
          <p:nvPr>
            <p:ph type="pic" sz="quarter" idx="12"/>
          </p:nvPr>
        </p:nvSpPr>
        <p:spPr>
          <a:xfrm>
            <a:off x="0" y="3865563"/>
            <a:ext cx="3051175" cy="2466975"/>
          </a:xfrm>
        </p:spPr>
        <p:txBody>
          <a:bodyPr/>
          <a:lstStyle/>
          <a:p>
            <a:r>
              <a:rPr lang="en-US"/>
              <a:t>Click icon to add picture</a:t>
            </a:r>
            <a:endParaRPr lang="en-GB"/>
          </a:p>
        </p:txBody>
      </p:sp>
      <p:sp>
        <p:nvSpPr>
          <p:cNvPr id="9" name="Picture Placeholder 8"/>
          <p:cNvSpPr>
            <a:spLocks noGrp="1"/>
          </p:cNvSpPr>
          <p:nvPr>
            <p:ph type="pic" sz="quarter" idx="13"/>
          </p:nvPr>
        </p:nvSpPr>
        <p:spPr>
          <a:xfrm>
            <a:off x="9142413" y="1403350"/>
            <a:ext cx="3049587" cy="2462213"/>
          </a:xfrm>
        </p:spPr>
        <p:txBody>
          <a:bodyPr/>
          <a:lstStyle/>
          <a:p>
            <a:r>
              <a:rPr lang="en-US"/>
              <a:t>Click icon to add picture</a:t>
            </a:r>
            <a:endParaRPr lang="en-GB"/>
          </a:p>
        </p:txBody>
      </p:sp>
    </p:spTree>
    <p:extLst>
      <p:ext uri="{BB962C8B-B14F-4D97-AF65-F5344CB8AC3E}">
        <p14:creationId xmlns:p14="http://schemas.microsoft.com/office/powerpoint/2010/main" val="27922729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Agenda/Contents">
    <p:spTree>
      <p:nvGrpSpPr>
        <p:cNvPr id="1" name=""/>
        <p:cNvGrpSpPr/>
        <p:nvPr/>
      </p:nvGrpSpPr>
      <p:grpSpPr>
        <a:xfrm>
          <a:off x="0" y="0"/>
          <a:ext cx="0" cy="0"/>
          <a:chOff x="0" y="0"/>
          <a:chExt cx="0" cy="0"/>
        </a:xfrm>
      </p:grpSpPr>
      <p:sp>
        <p:nvSpPr>
          <p:cNvPr id="7" name="Text Placeholder 7"/>
          <p:cNvSpPr>
            <a:spLocks noGrp="1"/>
          </p:cNvSpPr>
          <p:nvPr>
            <p:ph type="body" sz="quarter" idx="12" hasCustomPrompt="1"/>
          </p:nvPr>
        </p:nvSpPr>
        <p:spPr>
          <a:xfrm>
            <a:off x="377825" y="1403351"/>
            <a:ext cx="10109417" cy="4457700"/>
          </a:xfrm>
        </p:spPr>
        <p:txBody>
          <a:bodyPr tIns="0"/>
          <a:lstStyle>
            <a:lvl1pPr marL="457200" marR="0" indent="-457200" algn="l" defTabSz="914377" rtl="0" eaLnBrk="1" fontAlgn="auto" latinLnBrk="0" hangingPunct="1">
              <a:lnSpc>
                <a:spcPct val="100000"/>
              </a:lnSpc>
              <a:spcBef>
                <a:spcPts val="1000"/>
              </a:spcBef>
              <a:spcAft>
                <a:spcPts val="0"/>
              </a:spcAft>
              <a:buClrTx/>
              <a:buSzTx/>
              <a:buFont typeface="+mj-lt"/>
              <a:buAutoNum type="arabicPeriod"/>
              <a:tabLst/>
              <a:defRPr/>
            </a:lvl1pPr>
          </a:lstStyle>
          <a:p>
            <a:pPr lvl="0"/>
            <a:r>
              <a:rPr lang="en-US"/>
              <a:t>Section</a:t>
            </a:r>
          </a:p>
          <a:p>
            <a:pPr lvl="0"/>
            <a:r>
              <a:rPr lang="en-US"/>
              <a:t>Section</a:t>
            </a:r>
          </a:p>
          <a:p>
            <a:pPr lvl="0"/>
            <a:r>
              <a:rPr lang="en-US"/>
              <a:t>Section</a:t>
            </a:r>
          </a:p>
          <a:p>
            <a:pPr lvl="0"/>
            <a:r>
              <a:rPr lang="en-US"/>
              <a:t>Section</a:t>
            </a:r>
          </a:p>
          <a:p>
            <a:pPr lvl="0"/>
            <a:endParaRPr lang="en-US"/>
          </a:p>
        </p:txBody>
      </p:sp>
      <p:sp>
        <p:nvSpPr>
          <p:cNvPr id="10" name="Title 1"/>
          <p:cNvSpPr>
            <a:spLocks noGrp="1"/>
          </p:cNvSpPr>
          <p:nvPr>
            <p:ph type="title" hasCustomPrompt="1"/>
          </p:nvPr>
        </p:nvSpPr>
        <p:spPr>
          <a:xfrm>
            <a:off x="377825" y="301627"/>
            <a:ext cx="8416925" cy="809756"/>
          </a:xfr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agenda</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10487242" y="365127"/>
            <a:ext cx="1326565" cy="558993"/>
          </a:xfrm>
          <a:prstGeom prst="rect">
            <a:avLst/>
          </a:prstGeom>
        </p:spPr>
      </p:pic>
    </p:spTree>
    <p:extLst>
      <p:ext uri="{BB962C8B-B14F-4D97-AF65-F5344CB8AC3E}">
        <p14:creationId xmlns:p14="http://schemas.microsoft.com/office/powerpoint/2010/main" val="341515078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Breaker slide">
    <p:spTree>
      <p:nvGrpSpPr>
        <p:cNvPr id="1" name=""/>
        <p:cNvGrpSpPr/>
        <p:nvPr/>
      </p:nvGrpSpPr>
      <p:grpSpPr>
        <a:xfrm>
          <a:off x="0" y="0"/>
          <a:ext cx="0" cy="0"/>
          <a:chOff x="0" y="0"/>
          <a:chExt cx="0" cy="0"/>
        </a:xfrm>
      </p:grpSpPr>
      <p:sp>
        <p:nvSpPr>
          <p:cNvPr id="19" name="Text Placeholder 4"/>
          <p:cNvSpPr>
            <a:spLocks noGrp="1"/>
          </p:cNvSpPr>
          <p:nvPr>
            <p:ph type="body" sz="quarter" idx="14" hasCustomPrompt="1"/>
          </p:nvPr>
        </p:nvSpPr>
        <p:spPr>
          <a:xfrm>
            <a:off x="1704758" y="1244600"/>
            <a:ext cx="8782484" cy="3908778"/>
          </a:xfrm>
        </p:spPr>
        <p:txBody>
          <a:bodyPr lIns="0" anchor="ctr">
            <a:normAutofit/>
          </a:bodyPr>
          <a:lstStyle>
            <a:lvl1pPr marL="0" indent="0" algn="ctr">
              <a:buNone/>
              <a:defRPr sz="2800" cap="none" baseline="0">
                <a:solidFill>
                  <a:schemeClr val="bg1"/>
                </a:solidFill>
              </a:defRPr>
            </a:lvl1pPr>
          </a:lstStyle>
          <a:p>
            <a:pPr lvl="0"/>
            <a:r>
              <a:rPr lang="en-US"/>
              <a:t>Statement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10487242" y="365127"/>
            <a:ext cx="1326565" cy="558993"/>
          </a:xfrm>
          <a:prstGeom prst="rect">
            <a:avLst/>
          </a:prstGeom>
        </p:spPr>
      </p:pic>
    </p:spTree>
    <p:extLst>
      <p:ext uri="{BB962C8B-B14F-4D97-AF65-F5344CB8AC3E}">
        <p14:creationId xmlns:p14="http://schemas.microsoft.com/office/powerpoint/2010/main" val="14396485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377825" y="301627"/>
            <a:ext cx="8416925" cy="809756"/>
          </a:xfr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Click to add title</a:t>
            </a:r>
            <a:br>
              <a:rPr lang="en-US"/>
            </a:b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10487242" y="365127"/>
            <a:ext cx="1326565" cy="558993"/>
          </a:xfrm>
          <a:prstGeom prst="rect">
            <a:avLst/>
          </a:prstGeom>
        </p:spPr>
      </p:pic>
      <p:sp>
        <p:nvSpPr>
          <p:cNvPr id="10" name="Text Placeholder 7"/>
          <p:cNvSpPr>
            <a:spLocks noGrp="1"/>
          </p:cNvSpPr>
          <p:nvPr>
            <p:ph type="body" sz="quarter" idx="12"/>
          </p:nvPr>
        </p:nvSpPr>
        <p:spPr>
          <a:xfrm>
            <a:off x="377825" y="1403351"/>
            <a:ext cx="10109418" cy="4457700"/>
          </a:xfrm>
        </p:spPr>
        <p:txBody>
          <a:bodyPr t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76288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and Content - 2 column">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377825" y="301627"/>
            <a:ext cx="8416925" cy="809756"/>
          </a:xfr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Click to add title</a:t>
            </a:r>
            <a:br>
              <a:rPr lang="en-US"/>
            </a:b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10487242" y="365127"/>
            <a:ext cx="1326565" cy="558993"/>
          </a:xfrm>
          <a:prstGeom prst="rect">
            <a:avLst/>
          </a:prstGeom>
        </p:spPr>
      </p:pic>
      <p:sp>
        <p:nvSpPr>
          <p:cNvPr id="10" name="Text Placeholder 5"/>
          <p:cNvSpPr>
            <a:spLocks noGrp="1"/>
          </p:cNvSpPr>
          <p:nvPr>
            <p:ph type="body" sz="quarter" idx="13"/>
          </p:nvPr>
        </p:nvSpPr>
        <p:spPr>
          <a:xfrm>
            <a:off x="377826" y="1403351"/>
            <a:ext cx="5311774" cy="4457699"/>
          </a:xfrm>
        </p:spPr>
        <p:txBody>
          <a:bodyPr t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p:cNvSpPr>
            <a:spLocks noGrp="1"/>
          </p:cNvSpPr>
          <p:nvPr>
            <p:ph type="body" sz="quarter" idx="14"/>
          </p:nvPr>
        </p:nvSpPr>
        <p:spPr>
          <a:xfrm>
            <a:off x="6090424" y="1403351"/>
            <a:ext cx="5311774" cy="4457699"/>
          </a:xfrm>
        </p:spPr>
        <p:txBody>
          <a:bodyPr t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375663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ontent with Caption Left">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377825" y="1403351"/>
            <a:ext cx="5311775" cy="4457699"/>
          </a:xfrm>
        </p:spPr>
        <p:txBody>
          <a:bodyPr t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p:cNvSpPr>
            <a:spLocks noGrp="1"/>
          </p:cNvSpPr>
          <p:nvPr>
            <p:ph type="pic" sz="quarter" idx="12"/>
          </p:nvPr>
        </p:nvSpPr>
        <p:spPr>
          <a:xfrm>
            <a:off x="6090424" y="1403351"/>
            <a:ext cx="6101575" cy="4457699"/>
          </a:xfrm>
        </p:spPr>
        <p:txBody>
          <a:bodyPr/>
          <a:lstStyle>
            <a:lvl1pPr marL="0" indent="0">
              <a:buNone/>
              <a:defRPr/>
            </a:lvl1pPr>
          </a:lstStyle>
          <a:p>
            <a:r>
              <a:rPr lang="en-US"/>
              <a:t>Click icon to add picture</a:t>
            </a:r>
          </a:p>
        </p:txBody>
      </p:sp>
      <p:sp>
        <p:nvSpPr>
          <p:cNvPr id="11" name="Title 1"/>
          <p:cNvSpPr>
            <a:spLocks noGrp="1"/>
          </p:cNvSpPr>
          <p:nvPr>
            <p:ph type="title" hasCustomPrompt="1"/>
          </p:nvPr>
        </p:nvSpPr>
        <p:spPr>
          <a:xfrm>
            <a:off x="377825" y="301627"/>
            <a:ext cx="8416925" cy="809756"/>
          </a:xfr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Click to add title</a:t>
            </a:r>
            <a:br>
              <a:rPr lang="en-US"/>
            </a:b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10487242" y="365127"/>
            <a:ext cx="1326565" cy="558993"/>
          </a:xfrm>
          <a:prstGeom prst="rect">
            <a:avLst/>
          </a:prstGeom>
        </p:spPr>
      </p:pic>
    </p:spTree>
    <p:extLst>
      <p:ext uri="{BB962C8B-B14F-4D97-AF65-F5344CB8AC3E}">
        <p14:creationId xmlns:p14="http://schemas.microsoft.com/office/powerpoint/2010/main" val="33832158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ontent with Caption Right">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6090425" y="1403351"/>
            <a:ext cx="5311774" cy="4457699"/>
          </a:xfrm>
        </p:spPr>
        <p:txBody>
          <a:bodyPr t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3"/>
          </p:nvPr>
        </p:nvSpPr>
        <p:spPr>
          <a:xfrm>
            <a:off x="0" y="1403351"/>
            <a:ext cx="5678447" cy="4457699"/>
          </a:xfrm>
        </p:spPr>
        <p:txBody>
          <a:bodyPr/>
          <a:lstStyle>
            <a:lvl1pPr marL="0" indent="0">
              <a:buNone/>
              <a:defRPr/>
            </a:lvl1pPr>
          </a:lstStyle>
          <a:p>
            <a:r>
              <a:rPr lang="en-US"/>
              <a:t>Click icon to add picture</a:t>
            </a:r>
          </a:p>
        </p:txBody>
      </p:sp>
      <p:sp>
        <p:nvSpPr>
          <p:cNvPr id="11" name="Title 1"/>
          <p:cNvSpPr>
            <a:spLocks noGrp="1"/>
          </p:cNvSpPr>
          <p:nvPr>
            <p:ph type="title" hasCustomPrompt="1"/>
          </p:nvPr>
        </p:nvSpPr>
        <p:spPr>
          <a:xfrm>
            <a:off x="377825" y="301627"/>
            <a:ext cx="8416925" cy="809756"/>
          </a:xfr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Click to add title</a:t>
            </a:r>
            <a:br>
              <a:rPr lang="en-US"/>
            </a:b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10487242" y="365127"/>
            <a:ext cx="1326565" cy="558993"/>
          </a:xfrm>
          <a:prstGeom prst="rect">
            <a:avLst/>
          </a:prstGeom>
        </p:spPr>
      </p:pic>
    </p:spTree>
    <p:extLst>
      <p:ext uri="{BB962C8B-B14F-4D97-AF65-F5344CB8AC3E}">
        <p14:creationId xmlns:p14="http://schemas.microsoft.com/office/powerpoint/2010/main" val="32452855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8" name="Chart Placeholder 7"/>
          <p:cNvSpPr>
            <a:spLocks noGrp="1"/>
          </p:cNvSpPr>
          <p:nvPr>
            <p:ph type="chart" sz="quarter" idx="12"/>
          </p:nvPr>
        </p:nvSpPr>
        <p:spPr>
          <a:xfrm>
            <a:off x="378192" y="1403351"/>
            <a:ext cx="10109050" cy="4457699"/>
          </a:xfrm>
        </p:spPr>
        <p:txBody>
          <a:bodyPr/>
          <a:lstStyle>
            <a:lvl1pPr marL="0" indent="0">
              <a:buNone/>
              <a:defRPr/>
            </a:lvl1pPr>
          </a:lstStyle>
          <a:p>
            <a:r>
              <a:rPr lang="en-US"/>
              <a:t>Click icon to add chart</a:t>
            </a:r>
          </a:p>
        </p:txBody>
      </p:sp>
      <p:sp>
        <p:nvSpPr>
          <p:cNvPr id="9" name="Title 1"/>
          <p:cNvSpPr>
            <a:spLocks noGrp="1"/>
          </p:cNvSpPr>
          <p:nvPr>
            <p:ph type="title" hasCustomPrompt="1"/>
          </p:nvPr>
        </p:nvSpPr>
        <p:spPr>
          <a:xfrm>
            <a:off x="377825" y="301627"/>
            <a:ext cx="8416925" cy="809756"/>
          </a:xfr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Click to add title</a:t>
            </a:r>
            <a:br>
              <a:rPr lang="en-US"/>
            </a:b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10487242" y="365127"/>
            <a:ext cx="1326565" cy="558993"/>
          </a:xfrm>
          <a:prstGeom prst="rect">
            <a:avLst/>
          </a:prstGeom>
        </p:spPr>
      </p:pic>
    </p:spTree>
    <p:extLst>
      <p:ext uri="{BB962C8B-B14F-4D97-AF65-F5344CB8AC3E}">
        <p14:creationId xmlns:p14="http://schemas.microsoft.com/office/powerpoint/2010/main" val="30691550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Services - Advisory">
    <p:spTree>
      <p:nvGrpSpPr>
        <p:cNvPr id="1" name=""/>
        <p:cNvGrpSpPr/>
        <p:nvPr/>
      </p:nvGrpSpPr>
      <p:grpSpPr>
        <a:xfrm>
          <a:off x="0" y="0"/>
          <a:ext cx="0" cy="0"/>
          <a:chOff x="0" y="0"/>
          <a:chExt cx="0" cy="0"/>
        </a:xfrm>
      </p:grpSpPr>
      <p:pic>
        <p:nvPicPr>
          <p:cNvPr id="12" name="Picture 11"/>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6727376" y="1319256"/>
            <a:ext cx="1258668" cy="1258668"/>
          </a:xfrm>
          <a:prstGeom prst="rect">
            <a:avLst/>
          </a:prstGeom>
        </p:spPr>
      </p:pic>
      <p:pic>
        <p:nvPicPr>
          <p:cNvPr id="20" name="Picture 19"/>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5392849" y="1305627"/>
            <a:ext cx="1260000" cy="1258668"/>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5288" y="1305627"/>
            <a:ext cx="1260000" cy="1258668"/>
          </a:xfrm>
          <a:prstGeom prst="rect">
            <a:avLst/>
          </a:prstGeom>
        </p:spPr>
      </p:pic>
      <p:sp>
        <p:nvSpPr>
          <p:cNvPr id="13" name="Title 1"/>
          <p:cNvSpPr>
            <a:spLocks noGrp="1"/>
          </p:cNvSpPr>
          <p:nvPr>
            <p:ph type="title" hasCustomPrompt="1"/>
          </p:nvPr>
        </p:nvSpPr>
        <p:spPr>
          <a:xfrm>
            <a:off x="377825" y="301627"/>
            <a:ext cx="8416925" cy="809756"/>
          </a:xfr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Services</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H="1" flipV="1">
            <a:off x="10487242" y="365127"/>
            <a:ext cx="1326565" cy="558993"/>
          </a:xfrm>
          <a:prstGeom prst="rect">
            <a:avLst/>
          </a:prstGeom>
        </p:spPr>
      </p:pic>
      <p:sp>
        <p:nvSpPr>
          <p:cNvPr id="16" name="Text Placeholder 15"/>
          <p:cNvSpPr>
            <a:spLocks noGrp="1"/>
          </p:cNvSpPr>
          <p:nvPr>
            <p:ph type="body" sz="quarter" idx="15" hasCustomPrompt="1"/>
          </p:nvPr>
        </p:nvSpPr>
        <p:spPr>
          <a:xfrm>
            <a:off x="3318662" y="2701484"/>
            <a:ext cx="5554676" cy="1067177"/>
          </a:xfrm>
        </p:spPr>
        <p:txBody>
          <a:bodyPr anchor="t" anchorCtr="0">
            <a:normAutofit/>
          </a:bodyPr>
          <a:lstStyle>
            <a:lvl1pPr marL="0" indent="0" algn="ctr">
              <a:lnSpc>
                <a:spcPts val="3600"/>
              </a:lnSpc>
              <a:buNone/>
              <a:defRPr sz="3200" b="1" i="0" cap="all" baseline="0">
                <a:solidFill>
                  <a:schemeClr val="bg1"/>
                </a:solidFill>
              </a:defRPr>
            </a:lvl1pPr>
          </a:lstStyle>
          <a:p>
            <a:pPr lvl="0"/>
            <a:r>
              <a:rPr lang="en-US"/>
              <a:t>Advisory</a:t>
            </a:r>
          </a:p>
        </p:txBody>
      </p:sp>
      <p:sp>
        <p:nvSpPr>
          <p:cNvPr id="17" name="Text Placeholder 8"/>
          <p:cNvSpPr>
            <a:spLocks noGrp="1"/>
          </p:cNvSpPr>
          <p:nvPr>
            <p:ph type="body" sz="quarter" idx="17"/>
          </p:nvPr>
        </p:nvSpPr>
        <p:spPr>
          <a:xfrm>
            <a:off x="1953491" y="3768661"/>
            <a:ext cx="8285018" cy="2438175"/>
          </a:xfrm>
        </p:spPr>
        <p:txBody>
          <a:bodyPr>
            <a:normAutofit/>
          </a:bodyPr>
          <a:lstStyle>
            <a:lvl1pPr marL="0" indent="0" algn="ctr">
              <a:lnSpc>
                <a:spcPct val="100000"/>
              </a:lnSpc>
              <a:buNone/>
              <a:defRPr sz="2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0301789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Services - Cost management">
    <p:spTree>
      <p:nvGrpSpPr>
        <p:cNvPr id="1" name=""/>
        <p:cNvGrpSpPr/>
        <p:nvPr/>
      </p:nvGrpSpPr>
      <p:grpSpPr>
        <a:xfrm>
          <a:off x="0" y="0"/>
          <a:ext cx="0" cy="0"/>
          <a:chOff x="0" y="0"/>
          <a:chExt cx="0" cy="0"/>
        </a:xfrm>
      </p:grpSpPr>
      <p:pic>
        <p:nvPicPr>
          <p:cNvPr id="12" name="Picture 11"/>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6727376" y="1319256"/>
            <a:ext cx="1258668" cy="1258668"/>
          </a:xfrm>
          <a:prstGeom prst="rect">
            <a:avLst/>
          </a:prstGeom>
        </p:spPr>
      </p:pic>
      <p:pic>
        <p:nvPicPr>
          <p:cNvPr id="20" name="Picture 19"/>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5392849" y="1305627"/>
            <a:ext cx="1260000" cy="1258668"/>
          </a:xfrm>
          <a:prstGeom prst="rect">
            <a:avLst/>
          </a:prstGeom>
        </p:spPr>
      </p:pic>
      <p:pic>
        <p:nvPicPr>
          <p:cNvPr id="21" name="Picture 20"/>
          <p:cNvPicPr>
            <a:picLocks noChangeAspect="1"/>
          </p:cNvPicPr>
          <p:nvPr/>
        </p:nvPicPr>
        <p:blipFill>
          <a:blip r:embed="rId4">
            <a:alphaModFix amt="5000"/>
            <a:extLst>
              <a:ext uri="{28A0092B-C50C-407E-A947-70E740481C1C}">
                <a14:useLocalDpi xmlns:a14="http://schemas.microsoft.com/office/drawing/2010/main" val="0"/>
              </a:ext>
            </a:extLst>
          </a:blip>
          <a:stretch>
            <a:fillRect/>
          </a:stretch>
        </p:blipFill>
        <p:spPr>
          <a:xfrm>
            <a:off x="4205288" y="1305627"/>
            <a:ext cx="1260000" cy="1258668"/>
          </a:xfrm>
          <a:prstGeom prst="rect">
            <a:avLst/>
          </a:prstGeom>
        </p:spPr>
      </p:pic>
      <p:sp>
        <p:nvSpPr>
          <p:cNvPr id="13" name="Title 1"/>
          <p:cNvSpPr>
            <a:spLocks noGrp="1"/>
          </p:cNvSpPr>
          <p:nvPr>
            <p:ph type="title" hasCustomPrompt="1"/>
          </p:nvPr>
        </p:nvSpPr>
        <p:spPr>
          <a:xfrm>
            <a:off x="377825" y="301627"/>
            <a:ext cx="8416925" cy="809756"/>
          </a:xfr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Services</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H="1" flipV="1">
            <a:off x="10487242" y="365127"/>
            <a:ext cx="1326565" cy="558993"/>
          </a:xfrm>
          <a:prstGeom prst="rect">
            <a:avLst/>
          </a:prstGeom>
        </p:spPr>
      </p:pic>
      <p:sp>
        <p:nvSpPr>
          <p:cNvPr id="16" name="Text Placeholder 15"/>
          <p:cNvSpPr>
            <a:spLocks noGrp="1"/>
          </p:cNvSpPr>
          <p:nvPr>
            <p:ph type="body" sz="quarter" idx="15" hasCustomPrompt="1"/>
          </p:nvPr>
        </p:nvSpPr>
        <p:spPr>
          <a:xfrm>
            <a:off x="3318662" y="2701484"/>
            <a:ext cx="5554676" cy="1067177"/>
          </a:xfrm>
        </p:spPr>
        <p:txBody>
          <a:bodyPr>
            <a:noAutofit/>
          </a:bodyPr>
          <a:lstStyle>
            <a:lvl1pPr marL="0" indent="0" algn="ctr">
              <a:lnSpc>
                <a:spcPts val="3600"/>
              </a:lnSpc>
              <a:buNone/>
              <a:defRPr sz="3200" b="1" i="0" cap="all" baseline="0">
                <a:solidFill>
                  <a:schemeClr val="bg1"/>
                </a:solidFill>
              </a:defRPr>
            </a:lvl1pPr>
          </a:lstStyle>
          <a:p>
            <a:pPr lvl="0"/>
            <a:r>
              <a:rPr lang="en-US"/>
              <a:t>Cost management and quantity surveying</a:t>
            </a:r>
          </a:p>
        </p:txBody>
      </p:sp>
      <p:sp>
        <p:nvSpPr>
          <p:cNvPr id="17" name="Text Placeholder 8"/>
          <p:cNvSpPr>
            <a:spLocks noGrp="1"/>
          </p:cNvSpPr>
          <p:nvPr>
            <p:ph type="body" sz="quarter" idx="17"/>
          </p:nvPr>
        </p:nvSpPr>
        <p:spPr>
          <a:xfrm>
            <a:off x="1953491" y="3768661"/>
            <a:ext cx="8285018" cy="2451805"/>
          </a:xfrm>
        </p:spPr>
        <p:txBody>
          <a:bodyPr>
            <a:normAutofit/>
          </a:bodyPr>
          <a:lstStyle>
            <a:lvl1pPr marL="0" indent="0" algn="ctr">
              <a:lnSpc>
                <a:spcPct val="100000"/>
              </a:lnSpc>
              <a:buNone/>
              <a:defRPr sz="2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361165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Content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7243" y="365127"/>
            <a:ext cx="1326565" cy="558993"/>
          </a:xfrm>
          <a:prstGeom prst="rect">
            <a:avLst/>
          </a:prstGeom>
        </p:spPr>
      </p:pic>
      <p:sp>
        <p:nvSpPr>
          <p:cNvPr id="7" name="Text Placeholder 7"/>
          <p:cNvSpPr>
            <a:spLocks noGrp="1"/>
          </p:cNvSpPr>
          <p:nvPr>
            <p:ph type="body" sz="quarter" idx="12" hasCustomPrompt="1"/>
          </p:nvPr>
        </p:nvSpPr>
        <p:spPr>
          <a:xfrm>
            <a:off x="377825" y="1403351"/>
            <a:ext cx="10109418" cy="4457700"/>
          </a:xfrm>
          <a:prstGeom prst="rect">
            <a:avLst/>
          </a:prstGeom>
        </p:spPr>
        <p:txBody>
          <a:bodyPr tIns="0"/>
          <a:lstStyle>
            <a:lvl1pPr marL="457200" marR="0" indent="-457200" algn="l" defTabSz="914377" rtl="0" eaLnBrk="1" fontAlgn="auto" latinLnBrk="0" hangingPunct="1">
              <a:lnSpc>
                <a:spcPct val="100000"/>
              </a:lnSpc>
              <a:spcBef>
                <a:spcPts val="1000"/>
              </a:spcBef>
              <a:spcAft>
                <a:spcPts val="0"/>
              </a:spcAft>
              <a:buClrTx/>
              <a:buSzTx/>
              <a:buFont typeface="+mj-lt"/>
              <a:buAutoNum type="arabicPeriod"/>
              <a:tabLst/>
              <a:defRPr/>
            </a:lvl1pPr>
          </a:lstStyle>
          <a:p>
            <a:pPr lvl="0"/>
            <a:r>
              <a:rPr lang="en-US"/>
              <a:t>Section</a:t>
            </a:r>
          </a:p>
          <a:p>
            <a:pPr lvl="0"/>
            <a:r>
              <a:rPr lang="en-US"/>
              <a:t>Section</a:t>
            </a:r>
          </a:p>
          <a:p>
            <a:pPr lvl="0"/>
            <a:r>
              <a:rPr lang="en-US"/>
              <a:t>Section</a:t>
            </a:r>
          </a:p>
          <a:p>
            <a:pPr lvl="0"/>
            <a:r>
              <a:rPr lang="en-US"/>
              <a:t>Section</a:t>
            </a:r>
          </a:p>
          <a:p>
            <a:pPr lvl="0"/>
            <a:endParaRPr lang="en-US"/>
          </a:p>
        </p:txBody>
      </p:sp>
      <p:sp>
        <p:nvSpPr>
          <p:cNvPr id="10" name="Title 1"/>
          <p:cNvSpPr>
            <a:spLocks noGrp="1"/>
          </p:cNvSpPr>
          <p:nvPr>
            <p:ph type="title" hasCustomPrompt="1"/>
          </p:nvPr>
        </p:nvSpPr>
        <p:spPr>
          <a:xfrm>
            <a:off x="377825" y="301627"/>
            <a:ext cx="8416925" cy="809756"/>
          </a:xfrm>
          <a:prstGeom prst="rect">
            <a:avLst/>
          </a:prstGeo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agenda</a:t>
            </a:r>
          </a:p>
        </p:txBody>
      </p:sp>
    </p:spTree>
    <p:extLst>
      <p:ext uri="{BB962C8B-B14F-4D97-AF65-F5344CB8AC3E}">
        <p14:creationId xmlns:p14="http://schemas.microsoft.com/office/powerpoint/2010/main" val="395856239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Services - Project management">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7376" y="1319256"/>
            <a:ext cx="1258668" cy="1258668"/>
          </a:xfrm>
          <a:prstGeom prst="rect">
            <a:avLst/>
          </a:prstGeom>
        </p:spPr>
      </p:pic>
      <p:pic>
        <p:nvPicPr>
          <p:cNvPr id="20" name="Picture 19"/>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5392849" y="1305627"/>
            <a:ext cx="1260000" cy="1258668"/>
          </a:xfrm>
          <a:prstGeom prst="rect">
            <a:avLst/>
          </a:prstGeom>
        </p:spPr>
      </p:pic>
      <p:pic>
        <p:nvPicPr>
          <p:cNvPr id="21" name="Picture 20"/>
          <p:cNvPicPr>
            <a:picLocks noChangeAspect="1"/>
          </p:cNvPicPr>
          <p:nvPr/>
        </p:nvPicPr>
        <p:blipFill>
          <a:blip r:embed="rId4">
            <a:alphaModFix amt="5000"/>
            <a:extLst>
              <a:ext uri="{28A0092B-C50C-407E-A947-70E740481C1C}">
                <a14:useLocalDpi xmlns:a14="http://schemas.microsoft.com/office/drawing/2010/main" val="0"/>
              </a:ext>
            </a:extLst>
          </a:blip>
          <a:stretch>
            <a:fillRect/>
          </a:stretch>
        </p:blipFill>
        <p:spPr>
          <a:xfrm>
            <a:off x="4205288" y="1305627"/>
            <a:ext cx="1260000" cy="1258668"/>
          </a:xfrm>
          <a:prstGeom prst="rect">
            <a:avLst/>
          </a:prstGeom>
        </p:spPr>
      </p:pic>
      <p:sp>
        <p:nvSpPr>
          <p:cNvPr id="13" name="Title 1"/>
          <p:cNvSpPr>
            <a:spLocks noGrp="1"/>
          </p:cNvSpPr>
          <p:nvPr>
            <p:ph type="title" hasCustomPrompt="1"/>
          </p:nvPr>
        </p:nvSpPr>
        <p:spPr>
          <a:xfrm>
            <a:off x="377825" y="301627"/>
            <a:ext cx="8416925" cy="809756"/>
          </a:xfr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Services</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H="1" flipV="1">
            <a:off x="10487242" y="365127"/>
            <a:ext cx="1326565" cy="558993"/>
          </a:xfrm>
          <a:prstGeom prst="rect">
            <a:avLst/>
          </a:prstGeom>
        </p:spPr>
      </p:pic>
      <p:sp>
        <p:nvSpPr>
          <p:cNvPr id="16" name="Text Placeholder 15"/>
          <p:cNvSpPr>
            <a:spLocks noGrp="1"/>
          </p:cNvSpPr>
          <p:nvPr>
            <p:ph type="body" sz="quarter" idx="15" hasCustomPrompt="1"/>
          </p:nvPr>
        </p:nvSpPr>
        <p:spPr>
          <a:xfrm>
            <a:off x="3318662" y="2701484"/>
            <a:ext cx="5554676" cy="1067177"/>
          </a:xfrm>
        </p:spPr>
        <p:txBody>
          <a:bodyPr>
            <a:normAutofit/>
          </a:bodyPr>
          <a:lstStyle>
            <a:lvl1pPr marL="0" indent="0" algn="ctr">
              <a:lnSpc>
                <a:spcPts val="3600"/>
              </a:lnSpc>
              <a:buNone/>
              <a:defRPr sz="3200" b="1" i="0" cap="all" baseline="0">
                <a:solidFill>
                  <a:schemeClr val="bg1"/>
                </a:solidFill>
              </a:defRPr>
            </a:lvl1pPr>
          </a:lstStyle>
          <a:p>
            <a:pPr lvl="0"/>
            <a:r>
              <a:rPr lang="en-US"/>
              <a:t>Project management</a:t>
            </a:r>
          </a:p>
        </p:txBody>
      </p:sp>
      <p:sp>
        <p:nvSpPr>
          <p:cNvPr id="17" name="Text Placeholder 8"/>
          <p:cNvSpPr>
            <a:spLocks noGrp="1"/>
          </p:cNvSpPr>
          <p:nvPr>
            <p:ph type="body" sz="quarter" idx="17"/>
          </p:nvPr>
        </p:nvSpPr>
        <p:spPr>
          <a:xfrm>
            <a:off x="1953491" y="3768661"/>
            <a:ext cx="8285018" cy="2438175"/>
          </a:xfrm>
        </p:spPr>
        <p:txBody>
          <a:bodyPr>
            <a:normAutofit/>
          </a:bodyPr>
          <a:lstStyle>
            <a:lvl1pPr marL="0" indent="0" algn="ctr">
              <a:lnSpc>
                <a:spcPct val="100000"/>
              </a:lnSpc>
              <a:buNone/>
              <a:defRPr sz="2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6458758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Statistics">
    <p:spTree>
      <p:nvGrpSpPr>
        <p:cNvPr id="1" name=""/>
        <p:cNvGrpSpPr/>
        <p:nvPr/>
      </p:nvGrpSpPr>
      <p:grpSpPr>
        <a:xfrm>
          <a:off x="0" y="0"/>
          <a:ext cx="0" cy="0"/>
          <a:chOff x="0" y="0"/>
          <a:chExt cx="0" cy="0"/>
        </a:xfrm>
      </p:grpSpPr>
      <p:sp>
        <p:nvSpPr>
          <p:cNvPr id="22" name="Text Placeholder 8"/>
          <p:cNvSpPr>
            <a:spLocks noGrp="1"/>
          </p:cNvSpPr>
          <p:nvPr>
            <p:ph type="body" sz="quarter" idx="12" hasCustomPrompt="1"/>
          </p:nvPr>
        </p:nvSpPr>
        <p:spPr>
          <a:xfrm>
            <a:off x="378192" y="1819275"/>
            <a:ext cx="3733800" cy="2015878"/>
          </a:xfrm>
        </p:spPr>
        <p:txBody>
          <a:bodyPr/>
          <a:lstStyle>
            <a:lvl1pPr marL="0" indent="0">
              <a:lnSpc>
                <a:spcPts val="15000"/>
              </a:lnSpc>
              <a:spcBef>
                <a:spcPts val="0"/>
              </a:spcBef>
              <a:buNone/>
              <a:defRPr sz="15000">
                <a:solidFill>
                  <a:schemeClr val="bg1"/>
                </a:solidFill>
              </a:defRPr>
            </a:lvl1pPr>
          </a:lstStyle>
          <a:p>
            <a:pPr lvl="0"/>
            <a:r>
              <a:rPr lang="en-US"/>
              <a:t>00</a:t>
            </a:r>
          </a:p>
        </p:txBody>
      </p:sp>
      <p:sp>
        <p:nvSpPr>
          <p:cNvPr id="23" name="Text Placeholder 8"/>
          <p:cNvSpPr>
            <a:spLocks noGrp="1"/>
          </p:cNvSpPr>
          <p:nvPr>
            <p:ph type="body" sz="quarter" idx="13" hasCustomPrompt="1"/>
          </p:nvPr>
        </p:nvSpPr>
        <p:spPr>
          <a:xfrm>
            <a:off x="378192" y="3632021"/>
            <a:ext cx="3733800"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24" name="Text Placeholder 8"/>
          <p:cNvSpPr>
            <a:spLocks noGrp="1"/>
          </p:cNvSpPr>
          <p:nvPr>
            <p:ph type="body" sz="quarter" idx="17" hasCustomPrompt="1"/>
          </p:nvPr>
        </p:nvSpPr>
        <p:spPr>
          <a:xfrm>
            <a:off x="378192" y="5338966"/>
            <a:ext cx="2215357"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25" name="Text Placeholder 8"/>
          <p:cNvSpPr>
            <a:spLocks noGrp="1"/>
          </p:cNvSpPr>
          <p:nvPr>
            <p:ph type="body" sz="quarter" idx="18" hasCustomPrompt="1"/>
          </p:nvPr>
        </p:nvSpPr>
        <p:spPr>
          <a:xfrm>
            <a:off x="378192" y="4507646"/>
            <a:ext cx="2215357" cy="831320"/>
          </a:xfrm>
        </p:spPr>
        <p:txBody>
          <a:bodyPr>
            <a:normAutofit/>
          </a:bodyPr>
          <a:lstStyle>
            <a:lvl1pPr marL="0" indent="0">
              <a:lnSpc>
                <a:spcPts val="5400"/>
              </a:lnSpc>
              <a:spcBef>
                <a:spcPts val="0"/>
              </a:spcBef>
              <a:buNone/>
              <a:defRPr sz="5400">
                <a:solidFill>
                  <a:schemeClr val="bg1"/>
                </a:solidFill>
              </a:defRPr>
            </a:lvl1pPr>
          </a:lstStyle>
          <a:p>
            <a:pPr lvl="0"/>
            <a:r>
              <a:rPr lang="en-US"/>
              <a:t>00</a:t>
            </a:r>
          </a:p>
        </p:txBody>
      </p:sp>
      <p:sp>
        <p:nvSpPr>
          <p:cNvPr id="26" name="Text Placeholder 8"/>
          <p:cNvSpPr>
            <a:spLocks noGrp="1"/>
          </p:cNvSpPr>
          <p:nvPr>
            <p:ph type="body" sz="quarter" idx="19" hasCustomPrompt="1"/>
          </p:nvPr>
        </p:nvSpPr>
        <p:spPr>
          <a:xfrm>
            <a:off x="2962860" y="5338966"/>
            <a:ext cx="2215357"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27" name="Text Placeholder 8"/>
          <p:cNvSpPr>
            <a:spLocks noGrp="1"/>
          </p:cNvSpPr>
          <p:nvPr>
            <p:ph type="body" sz="quarter" idx="20" hasCustomPrompt="1"/>
          </p:nvPr>
        </p:nvSpPr>
        <p:spPr>
          <a:xfrm>
            <a:off x="2962860" y="4507646"/>
            <a:ext cx="2215357" cy="831320"/>
          </a:xfrm>
        </p:spPr>
        <p:txBody>
          <a:bodyPr>
            <a:normAutofit/>
          </a:bodyPr>
          <a:lstStyle>
            <a:lvl1pPr marL="0" indent="0">
              <a:lnSpc>
                <a:spcPts val="5400"/>
              </a:lnSpc>
              <a:spcBef>
                <a:spcPts val="0"/>
              </a:spcBef>
              <a:buNone/>
              <a:defRPr sz="5400">
                <a:solidFill>
                  <a:schemeClr val="bg1"/>
                </a:solidFill>
              </a:defRPr>
            </a:lvl1pPr>
          </a:lstStyle>
          <a:p>
            <a:pPr lvl="0"/>
            <a:r>
              <a:rPr lang="en-US"/>
              <a:t>00</a:t>
            </a:r>
          </a:p>
        </p:txBody>
      </p:sp>
      <p:sp>
        <p:nvSpPr>
          <p:cNvPr id="28" name="Text Placeholder 8"/>
          <p:cNvSpPr>
            <a:spLocks noGrp="1"/>
          </p:cNvSpPr>
          <p:nvPr>
            <p:ph type="body" sz="quarter" idx="21" hasCustomPrompt="1"/>
          </p:nvPr>
        </p:nvSpPr>
        <p:spPr>
          <a:xfrm>
            <a:off x="5547528" y="5338966"/>
            <a:ext cx="2215357"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29" name="Text Placeholder 8"/>
          <p:cNvSpPr>
            <a:spLocks noGrp="1"/>
          </p:cNvSpPr>
          <p:nvPr>
            <p:ph type="body" sz="quarter" idx="22" hasCustomPrompt="1"/>
          </p:nvPr>
        </p:nvSpPr>
        <p:spPr>
          <a:xfrm>
            <a:off x="5547528" y="4507646"/>
            <a:ext cx="2215357" cy="831320"/>
          </a:xfrm>
        </p:spPr>
        <p:txBody>
          <a:bodyPr>
            <a:normAutofit/>
          </a:bodyPr>
          <a:lstStyle>
            <a:lvl1pPr marL="0" indent="0">
              <a:lnSpc>
                <a:spcPts val="5400"/>
              </a:lnSpc>
              <a:spcBef>
                <a:spcPts val="0"/>
              </a:spcBef>
              <a:buNone/>
              <a:defRPr sz="5400">
                <a:solidFill>
                  <a:schemeClr val="bg1"/>
                </a:solidFill>
              </a:defRPr>
            </a:lvl1pPr>
          </a:lstStyle>
          <a:p>
            <a:pPr lvl="0"/>
            <a:r>
              <a:rPr lang="en-US"/>
              <a:t>00</a:t>
            </a:r>
          </a:p>
        </p:txBody>
      </p:sp>
      <p:sp>
        <p:nvSpPr>
          <p:cNvPr id="30" name="Text Placeholder 8"/>
          <p:cNvSpPr>
            <a:spLocks noGrp="1"/>
          </p:cNvSpPr>
          <p:nvPr>
            <p:ph type="body" sz="quarter" idx="23" hasCustomPrompt="1"/>
          </p:nvPr>
        </p:nvSpPr>
        <p:spPr>
          <a:xfrm>
            <a:off x="8132196" y="5338966"/>
            <a:ext cx="2215357"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31" name="Text Placeholder 8"/>
          <p:cNvSpPr>
            <a:spLocks noGrp="1"/>
          </p:cNvSpPr>
          <p:nvPr>
            <p:ph type="body" sz="quarter" idx="24" hasCustomPrompt="1"/>
          </p:nvPr>
        </p:nvSpPr>
        <p:spPr>
          <a:xfrm>
            <a:off x="8132196" y="4507646"/>
            <a:ext cx="2215357" cy="831320"/>
          </a:xfrm>
        </p:spPr>
        <p:txBody>
          <a:bodyPr>
            <a:normAutofit/>
          </a:bodyPr>
          <a:lstStyle>
            <a:lvl1pPr marL="0" indent="0">
              <a:lnSpc>
                <a:spcPts val="5400"/>
              </a:lnSpc>
              <a:spcBef>
                <a:spcPts val="0"/>
              </a:spcBef>
              <a:buNone/>
              <a:defRPr sz="5400">
                <a:solidFill>
                  <a:schemeClr val="bg1"/>
                </a:solidFill>
              </a:defRPr>
            </a:lvl1pPr>
          </a:lstStyle>
          <a:p>
            <a:pPr lvl="0"/>
            <a:r>
              <a:rPr lang="en-US"/>
              <a:t>00</a:t>
            </a:r>
          </a:p>
        </p:txBody>
      </p:sp>
      <p:sp>
        <p:nvSpPr>
          <p:cNvPr id="17" name="Title 1"/>
          <p:cNvSpPr>
            <a:spLocks noGrp="1"/>
          </p:cNvSpPr>
          <p:nvPr>
            <p:ph type="title" hasCustomPrompt="1"/>
          </p:nvPr>
        </p:nvSpPr>
        <p:spPr>
          <a:xfrm>
            <a:off x="377825" y="301627"/>
            <a:ext cx="8416925" cy="809756"/>
          </a:xfr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Statistics page</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10487242" y="365127"/>
            <a:ext cx="1326565" cy="558993"/>
          </a:xfrm>
          <a:prstGeom prst="rect">
            <a:avLst/>
          </a:prstGeom>
        </p:spPr>
      </p:pic>
    </p:spTree>
    <p:extLst>
      <p:ext uri="{BB962C8B-B14F-4D97-AF65-F5344CB8AC3E}">
        <p14:creationId xmlns:p14="http://schemas.microsoft.com/office/powerpoint/2010/main" val="3735441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1_History">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7" cy="6859332"/>
          </a:xfrm>
          <a:prstGeom prst="rect">
            <a:avLst/>
          </a:prstGeom>
        </p:spPr>
      </p:pic>
      <p:sp>
        <p:nvSpPr>
          <p:cNvPr id="27" name="Title 1"/>
          <p:cNvSpPr>
            <a:spLocks noGrp="1"/>
          </p:cNvSpPr>
          <p:nvPr>
            <p:ph type="title" hasCustomPrompt="1"/>
          </p:nvPr>
        </p:nvSpPr>
        <p:spPr>
          <a:xfrm>
            <a:off x="377825" y="301627"/>
            <a:ext cx="8416925" cy="809756"/>
          </a:xfr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Tracing our history</a:t>
            </a:r>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10487242" y="365127"/>
            <a:ext cx="1326565" cy="558993"/>
          </a:xfrm>
          <a:prstGeom prst="rect">
            <a:avLst/>
          </a:prstGeom>
        </p:spPr>
      </p:pic>
    </p:spTree>
    <p:extLst>
      <p:ext uri="{BB962C8B-B14F-4D97-AF65-F5344CB8AC3E}">
        <p14:creationId xmlns:p14="http://schemas.microsoft.com/office/powerpoint/2010/main" val="21504940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World map">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066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870"/>
            <a:ext cx="12192000" cy="6862379"/>
          </a:xfrm>
          <a:prstGeom prst="rect">
            <a:avLst/>
          </a:prstGeom>
        </p:spPr>
      </p:pic>
      <p:grpSp>
        <p:nvGrpSpPr>
          <p:cNvPr id="9" name="Group 8"/>
          <p:cNvGrpSpPr/>
          <p:nvPr/>
        </p:nvGrpSpPr>
        <p:grpSpPr>
          <a:xfrm>
            <a:off x="1971855" y="2382421"/>
            <a:ext cx="8019548" cy="3257247"/>
            <a:chOff x="1282700" y="1860550"/>
            <a:chExt cx="9169400" cy="3724275"/>
          </a:xfrm>
          <a:solidFill>
            <a:schemeClr val="bg1"/>
          </a:solidFill>
        </p:grpSpPr>
        <p:sp>
          <p:nvSpPr>
            <p:cNvPr id="10" name="Rectangle 9"/>
            <p:cNvSpPr/>
            <p:nvPr/>
          </p:nvSpPr>
          <p:spPr>
            <a:xfrm>
              <a:off x="1282700" y="33305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65250" y="3394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92350" y="2406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98700" y="24892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276475" y="27654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317750" y="28321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390775" y="29273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498725" y="28067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597150" y="22733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746375" y="27082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597150" y="29114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647950" y="29781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003550" y="30226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254375" y="26574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463925" y="25400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619500" y="2632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711575" y="25717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514725" y="27400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13125" y="34766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940175" y="35242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971925" y="36131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410200" y="21780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581650" y="20510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511800" y="20923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492750" y="2152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562600" y="2152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492750" y="22288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562600" y="22479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384800" y="26987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765800" y="2632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45175" y="22447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908675" y="22987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870575" y="21685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934075" y="19558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153150" y="19208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356350" y="18605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067425" y="22193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203950" y="22193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035675" y="23336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026150" y="2406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127750" y="2406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635750" y="21018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016625" y="2632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381750" y="26987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877050" y="33305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7032625" y="32194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7099300" y="3295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7137400" y="33877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7121525" y="47085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556375" y="48672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432550" y="4791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407150" y="4946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6203950" y="51784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8261350" y="34131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801100" y="27241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9045575" y="2632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874125" y="27495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8963025" y="27336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8562975" y="2914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8378825" y="29368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8439150" y="30035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702675" y="30289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8937625" y="28543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9118600" y="28162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9096375" y="29495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8937625" y="30035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8937625" y="30734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8858250" y="30289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8489950" y="3168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8607425" y="32924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8632825" y="3394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8753475" y="33559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775700" y="32861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851900" y="32353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9601200" y="35877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950325" y="3521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988425" y="36226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9013825" y="37115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9067800" y="37973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8575675" y="37115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8394700" y="38830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8451850" y="39528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8562975" y="42640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8801100" y="51022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9242425" y="45402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9401175" y="5172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9839325" y="49466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9820275" y="51022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9810750" y="51879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9534525" y="53244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10363200" y="53371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0328275" y="54165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10401300" y="54737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10277475" y="55340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Title 1"/>
          <p:cNvSpPr>
            <a:spLocks noGrp="1"/>
          </p:cNvSpPr>
          <p:nvPr>
            <p:ph type="title" hasCustomPrompt="1"/>
          </p:nvPr>
        </p:nvSpPr>
        <p:spPr>
          <a:xfrm>
            <a:off x="377825" y="301627"/>
            <a:ext cx="8416925" cy="817070"/>
          </a:xfr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OUR GLOBAL REACH</a:t>
            </a:r>
          </a:p>
        </p:txBody>
      </p:sp>
      <p:pic>
        <p:nvPicPr>
          <p:cNvPr id="105" name="Picture 10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flipV="1">
            <a:off x="10487242" y="365127"/>
            <a:ext cx="1326565" cy="558993"/>
          </a:xfrm>
          <a:prstGeom prst="rect">
            <a:avLst/>
          </a:prstGeom>
        </p:spPr>
      </p:pic>
    </p:spTree>
    <p:extLst>
      <p:ext uri="{BB962C8B-B14F-4D97-AF65-F5344CB8AC3E}">
        <p14:creationId xmlns:p14="http://schemas.microsoft.com/office/powerpoint/2010/main" val="294126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par>
                                <p:cTn id="8" presetID="22" presetClass="entr" presetSubtype="8"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Europe Map + Stats">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7246" t="24643" r="7004" b="18525"/>
          <a:stretch/>
        </p:blipFill>
        <p:spPr>
          <a:xfrm>
            <a:off x="6979444" y="1690689"/>
            <a:ext cx="4358586" cy="3899094"/>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7246" t="29149" r="7705" b="18544"/>
          <a:stretch/>
        </p:blipFill>
        <p:spPr>
          <a:xfrm>
            <a:off x="6979444" y="2000251"/>
            <a:ext cx="4273180" cy="3589532"/>
          </a:xfrm>
          <a:prstGeom prst="rect">
            <a:avLst/>
          </a:prstGeom>
        </p:spPr>
      </p:pic>
      <p:sp>
        <p:nvSpPr>
          <p:cNvPr id="24" name="Text Placeholder 8"/>
          <p:cNvSpPr>
            <a:spLocks noGrp="1"/>
          </p:cNvSpPr>
          <p:nvPr>
            <p:ph type="body" sz="quarter" idx="11" hasCustomPrompt="1"/>
          </p:nvPr>
        </p:nvSpPr>
        <p:spPr>
          <a:xfrm>
            <a:off x="378192" y="1819275"/>
            <a:ext cx="3733800" cy="2015878"/>
          </a:xfrm>
        </p:spPr>
        <p:txBody>
          <a:bodyPr/>
          <a:lstStyle>
            <a:lvl1pPr marL="0" indent="0">
              <a:lnSpc>
                <a:spcPts val="15000"/>
              </a:lnSpc>
              <a:spcBef>
                <a:spcPts val="0"/>
              </a:spcBef>
              <a:buNone/>
              <a:defRPr sz="15000">
                <a:solidFill>
                  <a:schemeClr val="bg1"/>
                </a:solidFill>
              </a:defRPr>
            </a:lvl1pPr>
          </a:lstStyle>
          <a:p>
            <a:pPr lvl="0"/>
            <a:r>
              <a:rPr lang="en-US"/>
              <a:t>00</a:t>
            </a:r>
          </a:p>
        </p:txBody>
      </p:sp>
      <p:sp>
        <p:nvSpPr>
          <p:cNvPr id="25" name="Text Placeholder 8"/>
          <p:cNvSpPr>
            <a:spLocks noGrp="1"/>
          </p:cNvSpPr>
          <p:nvPr>
            <p:ph type="body" sz="quarter" idx="12" hasCustomPrompt="1"/>
          </p:nvPr>
        </p:nvSpPr>
        <p:spPr>
          <a:xfrm>
            <a:off x="378192" y="3632021"/>
            <a:ext cx="3733800"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26" name="Text Placeholder 8"/>
          <p:cNvSpPr>
            <a:spLocks noGrp="1"/>
          </p:cNvSpPr>
          <p:nvPr>
            <p:ph type="body" sz="quarter" idx="17" hasCustomPrompt="1"/>
          </p:nvPr>
        </p:nvSpPr>
        <p:spPr>
          <a:xfrm>
            <a:off x="378192" y="5338966"/>
            <a:ext cx="2215357"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27" name="Text Placeholder 8"/>
          <p:cNvSpPr>
            <a:spLocks noGrp="1"/>
          </p:cNvSpPr>
          <p:nvPr>
            <p:ph type="body" sz="quarter" idx="18" hasCustomPrompt="1"/>
          </p:nvPr>
        </p:nvSpPr>
        <p:spPr>
          <a:xfrm>
            <a:off x="378192" y="4507646"/>
            <a:ext cx="2215357" cy="831320"/>
          </a:xfrm>
        </p:spPr>
        <p:txBody>
          <a:bodyPr>
            <a:normAutofit/>
          </a:bodyPr>
          <a:lstStyle>
            <a:lvl1pPr marL="0" indent="0">
              <a:lnSpc>
                <a:spcPts val="5400"/>
              </a:lnSpc>
              <a:spcBef>
                <a:spcPts val="0"/>
              </a:spcBef>
              <a:buNone/>
              <a:defRPr sz="5400">
                <a:solidFill>
                  <a:schemeClr val="bg1"/>
                </a:solidFill>
              </a:defRPr>
            </a:lvl1pPr>
          </a:lstStyle>
          <a:p>
            <a:pPr lvl="0"/>
            <a:r>
              <a:rPr lang="en-US"/>
              <a:t>00</a:t>
            </a:r>
          </a:p>
        </p:txBody>
      </p:sp>
      <p:sp>
        <p:nvSpPr>
          <p:cNvPr id="28" name="Text Placeholder 8"/>
          <p:cNvSpPr>
            <a:spLocks noGrp="1"/>
          </p:cNvSpPr>
          <p:nvPr>
            <p:ph type="body" sz="quarter" idx="19" hasCustomPrompt="1"/>
          </p:nvPr>
        </p:nvSpPr>
        <p:spPr>
          <a:xfrm>
            <a:off x="2962860" y="5338966"/>
            <a:ext cx="2215357"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29" name="Text Placeholder 8"/>
          <p:cNvSpPr>
            <a:spLocks noGrp="1"/>
          </p:cNvSpPr>
          <p:nvPr>
            <p:ph type="body" sz="quarter" idx="20" hasCustomPrompt="1"/>
          </p:nvPr>
        </p:nvSpPr>
        <p:spPr>
          <a:xfrm>
            <a:off x="2962860" y="4507646"/>
            <a:ext cx="2215357" cy="831320"/>
          </a:xfrm>
        </p:spPr>
        <p:txBody>
          <a:bodyPr>
            <a:normAutofit/>
          </a:bodyPr>
          <a:lstStyle>
            <a:lvl1pPr marL="0" indent="0">
              <a:lnSpc>
                <a:spcPts val="5400"/>
              </a:lnSpc>
              <a:spcBef>
                <a:spcPts val="0"/>
              </a:spcBef>
              <a:buNone/>
              <a:defRPr sz="5400">
                <a:solidFill>
                  <a:schemeClr val="bg1"/>
                </a:solidFill>
              </a:defRPr>
            </a:lvl1pPr>
          </a:lstStyle>
          <a:p>
            <a:pPr lvl="0"/>
            <a:r>
              <a:rPr lang="en-US"/>
              <a:t>00</a:t>
            </a:r>
          </a:p>
        </p:txBody>
      </p:sp>
      <p:sp>
        <p:nvSpPr>
          <p:cNvPr id="30" name="Text Placeholder 8"/>
          <p:cNvSpPr>
            <a:spLocks noGrp="1"/>
          </p:cNvSpPr>
          <p:nvPr>
            <p:ph type="body" sz="quarter" idx="21" hasCustomPrompt="1"/>
          </p:nvPr>
        </p:nvSpPr>
        <p:spPr>
          <a:xfrm>
            <a:off x="5547528" y="5338966"/>
            <a:ext cx="2215357"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31" name="Text Placeholder 8"/>
          <p:cNvSpPr>
            <a:spLocks noGrp="1"/>
          </p:cNvSpPr>
          <p:nvPr>
            <p:ph type="body" sz="quarter" idx="22" hasCustomPrompt="1"/>
          </p:nvPr>
        </p:nvSpPr>
        <p:spPr>
          <a:xfrm>
            <a:off x="5547528" y="4507646"/>
            <a:ext cx="2215357" cy="831320"/>
          </a:xfrm>
        </p:spPr>
        <p:txBody>
          <a:bodyPr>
            <a:normAutofit/>
          </a:bodyPr>
          <a:lstStyle>
            <a:lvl1pPr marL="0" indent="0">
              <a:lnSpc>
                <a:spcPts val="5400"/>
              </a:lnSpc>
              <a:spcBef>
                <a:spcPts val="0"/>
              </a:spcBef>
              <a:buNone/>
              <a:defRPr sz="5400">
                <a:solidFill>
                  <a:schemeClr val="bg1"/>
                </a:solidFill>
              </a:defRPr>
            </a:lvl1pPr>
          </a:lstStyle>
          <a:p>
            <a:pPr lvl="0"/>
            <a:r>
              <a:rPr lang="en-US"/>
              <a:t>00</a:t>
            </a:r>
          </a:p>
        </p:txBody>
      </p:sp>
      <p:grpSp>
        <p:nvGrpSpPr>
          <p:cNvPr id="9" name="Group 8"/>
          <p:cNvGrpSpPr/>
          <p:nvPr/>
        </p:nvGrpSpPr>
        <p:grpSpPr>
          <a:xfrm>
            <a:off x="7208210" y="3104388"/>
            <a:ext cx="3043552" cy="1727418"/>
            <a:chOff x="11766870" y="3805090"/>
            <a:chExt cx="3043552" cy="1727418"/>
          </a:xfrm>
          <a:solidFill>
            <a:schemeClr val="bg1"/>
          </a:solidFill>
        </p:grpSpPr>
        <p:sp>
          <p:nvSpPr>
            <p:cNvPr id="45" name="Rectangle 44"/>
            <p:cNvSpPr/>
            <p:nvPr/>
          </p:nvSpPr>
          <p:spPr>
            <a:xfrm>
              <a:off x="12644832" y="4801659"/>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2941693" y="4713158"/>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2732524" y="4638846"/>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3323479" y="49629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2757924" y="4763958"/>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3578280" y="3977303"/>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13559839" y="4476328"/>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4600459" y="4011329"/>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1766870" y="5256104"/>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12916293" y="4476708"/>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13925503" y="380509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12321545" y="42292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4759622" y="5429953"/>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12270745" y="5456308"/>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13272679" y="5481708"/>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13585239" y="4898847"/>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13411590" y="4801659"/>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itle 1"/>
          <p:cNvSpPr>
            <a:spLocks noGrp="1"/>
          </p:cNvSpPr>
          <p:nvPr>
            <p:ph type="title" hasCustomPrompt="1"/>
          </p:nvPr>
        </p:nvSpPr>
        <p:spPr>
          <a:xfrm>
            <a:off x="377825" y="301627"/>
            <a:ext cx="8416925" cy="809756"/>
          </a:xfr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Europe</a:t>
            </a:r>
          </a:p>
        </p:txBody>
      </p:sp>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flipV="1">
            <a:off x="10487242" y="365127"/>
            <a:ext cx="1326565" cy="558993"/>
          </a:xfrm>
          <a:prstGeom prst="rect">
            <a:avLst/>
          </a:prstGeom>
        </p:spPr>
      </p:pic>
    </p:spTree>
    <p:extLst>
      <p:ext uri="{BB962C8B-B14F-4D97-AF65-F5344CB8AC3E}">
        <p14:creationId xmlns:p14="http://schemas.microsoft.com/office/powerpoint/2010/main" val="38921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par>
                                <p:cTn id="8" presetID="22" presetClass="entr" presetSubtype="8"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UK Map + Stats">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8952" t="14598" r="5589" b="13193"/>
          <a:stretch/>
        </p:blipFill>
        <p:spPr>
          <a:xfrm>
            <a:off x="7187452" y="1001806"/>
            <a:ext cx="4323229" cy="4955241"/>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8952" t="14602" r="5589" b="13171"/>
          <a:stretch/>
        </p:blipFill>
        <p:spPr>
          <a:xfrm>
            <a:off x="7187452" y="1001806"/>
            <a:ext cx="4323229" cy="4955241"/>
          </a:xfrm>
          <a:prstGeom prst="rect">
            <a:avLst/>
          </a:prstGeom>
        </p:spPr>
      </p:pic>
      <p:grpSp>
        <p:nvGrpSpPr>
          <p:cNvPr id="7" name="Group 6"/>
          <p:cNvGrpSpPr/>
          <p:nvPr/>
        </p:nvGrpSpPr>
        <p:grpSpPr>
          <a:xfrm>
            <a:off x="8882778" y="3378200"/>
            <a:ext cx="1743075" cy="1863725"/>
            <a:chOff x="9167700" y="3378200"/>
            <a:chExt cx="1743075" cy="1863725"/>
          </a:xfrm>
          <a:solidFill>
            <a:schemeClr val="bg1"/>
          </a:solidFill>
        </p:grpSpPr>
        <p:sp>
          <p:nvSpPr>
            <p:cNvPr id="8" name="Rectangle 7"/>
            <p:cNvSpPr/>
            <p:nvPr/>
          </p:nvSpPr>
          <p:spPr>
            <a:xfrm>
              <a:off x="9167700" y="37528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371025" y="33782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231325" y="40036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371025" y="40354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494850" y="402907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699257" y="40862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737357" y="39243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459925" y="45466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0104325" y="49974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567875" y="497840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859975" y="5048250"/>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0859975" y="5191125"/>
              <a:ext cx="50800" cy="5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 Placeholder 8"/>
          <p:cNvSpPr>
            <a:spLocks noGrp="1"/>
          </p:cNvSpPr>
          <p:nvPr>
            <p:ph type="body" sz="quarter" idx="11" hasCustomPrompt="1"/>
          </p:nvPr>
        </p:nvSpPr>
        <p:spPr>
          <a:xfrm>
            <a:off x="378192" y="1819275"/>
            <a:ext cx="3733800" cy="2015878"/>
          </a:xfrm>
        </p:spPr>
        <p:txBody>
          <a:bodyPr/>
          <a:lstStyle>
            <a:lvl1pPr marL="0" indent="0">
              <a:lnSpc>
                <a:spcPts val="15000"/>
              </a:lnSpc>
              <a:spcBef>
                <a:spcPts val="0"/>
              </a:spcBef>
              <a:buNone/>
              <a:defRPr sz="15000">
                <a:solidFill>
                  <a:schemeClr val="bg1"/>
                </a:solidFill>
              </a:defRPr>
            </a:lvl1pPr>
          </a:lstStyle>
          <a:p>
            <a:pPr lvl="0"/>
            <a:r>
              <a:rPr lang="en-US"/>
              <a:t>00</a:t>
            </a:r>
          </a:p>
        </p:txBody>
      </p:sp>
      <p:sp>
        <p:nvSpPr>
          <p:cNvPr id="25" name="Text Placeholder 8"/>
          <p:cNvSpPr>
            <a:spLocks noGrp="1"/>
          </p:cNvSpPr>
          <p:nvPr>
            <p:ph type="body" sz="quarter" idx="12" hasCustomPrompt="1"/>
          </p:nvPr>
        </p:nvSpPr>
        <p:spPr>
          <a:xfrm>
            <a:off x="378192" y="3632021"/>
            <a:ext cx="3733800"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26" name="Text Placeholder 8"/>
          <p:cNvSpPr>
            <a:spLocks noGrp="1"/>
          </p:cNvSpPr>
          <p:nvPr>
            <p:ph type="body" sz="quarter" idx="17" hasCustomPrompt="1"/>
          </p:nvPr>
        </p:nvSpPr>
        <p:spPr>
          <a:xfrm>
            <a:off x="378192" y="5338966"/>
            <a:ext cx="2215357"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27" name="Text Placeholder 8"/>
          <p:cNvSpPr>
            <a:spLocks noGrp="1"/>
          </p:cNvSpPr>
          <p:nvPr>
            <p:ph type="body" sz="quarter" idx="18" hasCustomPrompt="1"/>
          </p:nvPr>
        </p:nvSpPr>
        <p:spPr>
          <a:xfrm>
            <a:off x="378192" y="4507646"/>
            <a:ext cx="2215357" cy="831320"/>
          </a:xfrm>
        </p:spPr>
        <p:txBody>
          <a:bodyPr>
            <a:normAutofit/>
          </a:bodyPr>
          <a:lstStyle>
            <a:lvl1pPr marL="0" indent="0">
              <a:lnSpc>
                <a:spcPts val="5400"/>
              </a:lnSpc>
              <a:spcBef>
                <a:spcPts val="0"/>
              </a:spcBef>
              <a:buNone/>
              <a:defRPr sz="5400">
                <a:solidFill>
                  <a:schemeClr val="bg1"/>
                </a:solidFill>
              </a:defRPr>
            </a:lvl1pPr>
          </a:lstStyle>
          <a:p>
            <a:pPr lvl="0"/>
            <a:r>
              <a:rPr lang="en-US"/>
              <a:t>00</a:t>
            </a:r>
          </a:p>
        </p:txBody>
      </p:sp>
      <p:sp>
        <p:nvSpPr>
          <p:cNvPr id="28" name="Text Placeholder 8"/>
          <p:cNvSpPr>
            <a:spLocks noGrp="1"/>
          </p:cNvSpPr>
          <p:nvPr>
            <p:ph type="body" sz="quarter" idx="19" hasCustomPrompt="1"/>
          </p:nvPr>
        </p:nvSpPr>
        <p:spPr>
          <a:xfrm>
            <a:off x="2962860" y="5338966"/>
            <a:ext cx="2215357"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29" name="Text Placeholder 8"/>
          <p:cNvSpPr>
            <a:spLocks noGrp="1"/>
          </p:cNvSpPr>
          <p:nvPr>
            <p:ph type="body" sz="quarter" idx="20" hasCustomPrompt="1"/>
          </p:nvPr>
        </p:nvSpPr>
        <p:spPr>
          <a:xfrm>
            <a:off x="2962860" y="4507646"/>
            <a:ext cx="2215357" cy="831320"/>
          </a:xfrm>
        </p:spPr>
        <p:txBody>
          <a:bodyPr>
            <a:normAutofit/>
          </a:bodyPr>
          <a:lstStyle>
            <a:lvl1pPr marL="0" indent="0">
              <a:lnSpc>
                <a:spcPts val="5400"/>
              </a:lnSpc>
              <a:spcBef>
                <a:spcPts val="0"/>
              </a:spcBef>
              <a:buNone/>
              <a:defRPr sz="5400">
                <a:solidFill>
                  <a:schemeClr val="bg1"/>
                </a:solidFill>
              </a:defRPr>
            </a:lvl1pPr>
          </a:lstStyle>
          <a:p>
            <a:pPr lvl="0"/>
            <a:r>
              <a:rPr lang="en-US"/>
              <a:t>00</a:t>
            </a:r>
          </a:p>
        </p:txBody>
      </p:sp>
      <p:sp>
        <p:nvSpPr>
          <p:cNvPr id="30" name="Text Placeholder 8"/>
          <p:cNvSpPr>
            <a:spLocks noGrp="1"/>
          </p:cNvSpPr>
          <p:nvPr>
            <p:ph type="body" sz="quarter" idx="21" hasCustomPrompt="1"/>
          </p:nvPr>
        </p:nvSpPr>
        <p:spPr>
          <a:xfrm>
            <a:off x="5547528" y="5338966"/>
            <a:ext cx="2215357" cy="760870"/>
          </a:xfrm>
        </p:spPr>
        <p:txBody>
          <a:bodyPr>
            <a:noAutofit/>
          </a:bodyPr>
          <a:lstStyle>
            <a:lvl1pPr marL="0" indent="0">
              <a:lnSpc>
                <a:spcPts val="1800"/>
              </a:lnSpc>
              <a:buNone/>
              <a:defRPr sz="1800" cap="all" baseline="0">
                <a:solidFill>
                  <a:schemeClr val="bg1"/>
                </a:solidFill>
              </a:defRPr>
            </a:lvl1pPr>
          </a:lstStyle>
          <a:p>
            <a:pPr lvl="0"/>
            <a:r>
              <a:rPr lang="en-US"/>
              <a:t>TEXT</a:t>
            </a:r>
          </a:p>
        </p:txBody>
      </p:sp>
      <p:sp>
        <p:nvSpPr>
          <p:cNvPr id="31" name="Text Placeholder 8"/>
          <p:cNvSpPr>
            <a:spLocks noGrp="1"/>
          </p:cNvSpPr>
          <p:nvPr>
            <p:ph type="body" sz="quarter" idx="22" hasCustomPrompt="1"/>
          </p:nvPr>
        </p:nvSpPr>
        <p:spPr>
          <a:xfrm>
            <a:off x="5547528" y="4507646"/>
            <a:ext cx="2215357" cy="831320"/>
          </a:xfrm>
        </p:spPr>
        <p:txBody>
          <a:bodyPr>
            <a:normAutofit/>
          </a:bodyPr>
          <a:lstStyle>
            <a:lvl1pPr marL="0" indent="0">
              <a:lnSpc>
                <a:spcPts val="5400"/>
              </a:lnSpc>
              <a:spcBef>
                <a:spcPts val="0"/>
              </a:spcBef>
              <a:buNone/>
              <a:defRPr sz="5400">
                <a:solidFill>
                  <a:schemeClr val="bg1"/>
                </a:solidFill>
              </a:defRPr>
            </a:lvl1pPr>
          </a:lstStyle>
          <a:p>
            <a:pPr lvl="0"/>
            <a:r>
              <a:rPr lang="en-US"/>
              <a:t>00</a:t>
            </a:r>
          </a:p>
        </p:txBody>
      </p:sp>
      <p:sp>
        <p:nvSpPr>
          <p:cNvPr id="35" name="Title 1"/>
          <p:cNvSpPr>
            <a:spLocks noGrp="1"/>
          </p:cNvSpPr>
          <p:nvPr>
            <p:ph type="title" hasCustomPrompt="1"/>
          </p:nvPr>
        </p:nvSpPr>
        <p:spPr>
          <a:xfrm>
            <a:off x="377825" y="301627"/>
            <a:ext cx="8416925" cy="809756"/>
          </a:xfr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United kingdom</a:t>
            </a:r>
          </a:p>
        </p:txBody>
      </p:sp>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flipV="1">
            <a:off x="10487242" y="365127"/>
            <a:ext cx="1326565" cy="558993"/>
          </a:xfrm>
          <a:prstGeom prst="rect">
            <a:avLst/>
          </a:prstGeom>
        </p:spPr>
      </p:pic>
    </p:spTree>
    <p:extLst>
      <p:ext uri="{BB962C8B-B14F-4D97-AF65-F5344CB8AC3E}">
        <p14:creationId xmlns:p14="http://schemas.microsoft.com/office/powerpoint/2010/main" val="131992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22" presetClass="entr" presetSubtype="1" fill="hold"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000"/>
                                        <p:tgtEl>
                                          <p:spTgt spid="5"/>
                                        </p:tgtEl>
                                      </p:cBhvr>
                                    </p:animEffect>
                                  </p:childTnLst>
                                </p:cTn>
                              </p:par>
                            </p:childTnLst>
                          </p:cTn>
                        </p:par>
                        <p:par>
                          <p:cTn id="11" fill="hold">
                            <p:stCondLst>
                              <p:cond delay="1500"/>
                            </p:stCondLst>
                            <p:childTnLst>
                              <p:par>
                                <p:cTn id="12" presetID="10" presetClass="entr" presetSubtype="0" fill="hold" nodeType="afterEffect">
                                  <p:stCondLst>
                                    <p:cond delay="5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Closing slide animation ">
    <p:spTree>
      <p:nvGrpSpPr>
        <p:cNvPr id="1" name=""/>
        <p:cNvGrpSpPr/>
        <p:nvPr/>
      </p:nvGrpSpPr>
      <p:grpSpPr>
        <a:xfrm>
          <a:off x="0" y="0"/>
          <a:ext cx="0" cy="0"/>
          <a:chOff x="0" y="0"/>
          <a:chExt cx="0" cy="0"/>
        </a:xfrm>
      </p:grpSpPr>
      <p:cxnSp>
        <p:nvCxnSpPr>
          <p:cNvPr id="2" name="Straight Connector 1"/>
          <p:cNvCxnSpPr/>
          <p:nvPr/>
        </p:nvCxnSpPr>
        <p:spPr>
          <a:xfrm>
            <a:off x="4336647" y="2605388"/>
            <a:ext cx="0" cy="192084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5803497" y="2605388"/>
            <a:ext cx="0" cy="192084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5914622" y="2772341"/>
            <a:ext cx="0" cy="162877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597122" y="3188266"/>
            <a:ext cx="0" cy="69532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43022" y="3188266"/>
            <a:ext cx="0" cy="69532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127097" y="2832666"/>
            <a:ext cx="38457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127097" y="4315391"/>
            <a:ext cx="38457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22372" y="3778816"/>
            <a:ext cx="128587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22372" y="3327966"/>
            <a:ext cx="128587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41597" y="3283516"/>
            <a:ext cx="21312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841597" y="3347016"/>
            <a:ext cx="21312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841597" y="3797866"/>
            <a:ext cx="21312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841597" y="3861366"/>
            <a:ext cx="21312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gradFill flip="none" rotWithShape="1">
              <a:gsLst>
                <a:gs pos="0">
                  <a:srgbClr val="000000"/>
                </a:gs>
                <a:gs pos="100000">
                  <a:srgbClr val="00245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a:t> </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4336647" y="2832666"/>
              <a:ext cx="3536490" cy="1490220"/>
            </a:xfrm>
            <a:prstGeom prst="rect">
              <a:avLst/>
            </a:prstGeom>
          </p:spPr>
        </p:pic>
      </p:grpSp>
    </p:spTree>
    <p:extLst>
      <p:ext uri="{BB962C8B-B14F-4D97-AF65-F5344CB8AC3E}">
        <p14:creationId xmlns:p14="http://schemas.microsoft.com/office/powerpoint/2010/main" val="90327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100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nodeType="withEffect">
                                  <p:stCondLst>
                                    <p:cond delay="100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22" presetClass="entr" presetSubtype="4" fill="hold" nodeType="withEffect">
                                  <p:stCondLst>
                                    <p:cond delay="100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par>
                                <p:cTn id="17" presetID="22" presetClass="entr" presetSubtype="4" fill="hold" nodeType="withEffect">
                                  <p:stCondLst>
                                    <p:cond delay="10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8" fill="hold" nodeType="withEffect">
                                  <p:stCondLst>
                                    <p:cond delay="100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par>
                                <p:cTn id="23" presetID="22" presetClass="entr" presetSubtype="4" fill="hold"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nodeType="withEffect">
                                  <p:stCondLst>
                                    <p:cond delay="100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par>
                                <p:cTn id="29" presetID="22" presetClass="entr" presetSubtype="8" fill="hold" nodeType="withEffect">
                                  <p:stCondLst>
                                    <p:cond delay="100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par>
                                <p:cTn id="32" presetID="22" presetClass="entr" presetSubtype="8" fill="hold" nodeType="withEffect">
                                  <p:stCondLst>
                                    <p:cond delay="100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par>
                                <p:cTn id="35" presetID="22" presetClass="entr" presetSubtype="8" fill="hold" nodeType="withEffect">
                                  <p:stCondLst>
                                    <p:cond delay="100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par>
                                <p:cTn id="38" presetID="22" presetClass="entr" presetSubtype="4" fill="hold" nodeType="withEffect">
                                  <p:stCondLst>
                                    <p:cond delay="1000"/>
                                  </p:stCondLst>
                                  <p:childTnLst>
                                    <p:set>
                                      <p:cBhvr>
                                        <p:cTn id="39" dur="1" fill="hold">
                                          <p:stCondLst>
                                            <p:cond delay="0"/>
                                          </p:stCondLst>
                                        </p:cTn>
                                        <p:tgtEl>
                                          <p:spTgt spid="4"/>
                                        </p:tgtEl>
                                        <p:attrNameLst>
                                          <p:attrName>style.visibility</p:attrName>
                                        </p:attrNameLst>
                                      </p:cBhvr>
                                      <p:to>
                                        <p:strVal val="visible"/>
                                      </p:to>
                                    </p:set>
                                    <p:animEffect transition="in" filter="wipe(down)">
                                      <p:cBhvr>
                                        <p:cTn id="40" dur="500"/>
                                        <p:tgtEl>
                                          <p:spTgt spid="4"/>
                                        </p:tgtEl>
                                      </p:cBhvr>
                                    </p:animEffect>
                                  </p:childTnLst>
                                </p:cTn>
                              </p:par>
                              <p:par>
                                <p:cTn id="41" presetID="22" presetClass="entr" presetSubtype="4" fill="hold" nodeType="withEffect">
                                  <p:stCondLst>
                                    <p:cond delay="100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00"/>
                                        <p:tgtEl>
                                          <p:spTgt spid="4"/>
                                        </p:tgtEl>
                                      </p:cBhvr>
                                    </p:animEffect>
                                  </p:childTnLst>
                                </p:cTn>
                              </p:par>
                              <p:par>
                                <p:cTn id="44" presetID="22" presetClass="entr" presetSubtype="8" fill="hold" nodeType="withEffect">
                                  <p:stCondLst>
                                    <p:cond delay="100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500"/>
                                        <p:tgtEl>
                                          <p:spTgt spid="14"/>
                                        </p:tgtEl>
                                      </p:cBhvr>
                                    </p:animEffect>
                                  </p:childTnLst>
                                </p:cTn>
                              </p:par>
                            </p:childTnLst>
                          </p:cTn>
                        </p:par>
                        <p:par>
                          <p:cTn id="47" fill="hold">
                            <p:stCondLst>
                              <p:cond delay="1500"/>
                            </p:stCondLst>
                            <p:childTnLst>
                              <p:par>
                                <p:cTn id="48" presetID="10" presetClass="entr" presetSubtype="0" fill="hold"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600"/>
                                        <p:tgtEl>
                                          <p:spTgt spid="17"/>
                                        </p:tgtEl>
                                      </p:cBhvr>
                                    </p:animEffect>
                                  </p:childTnLst>
                                </p:cTn>
                              </p:par>
                              <p:par>
                                <p:cTn id="51" presetID="10" presetClass="exit" presetSubtype="0" fill="hold" nodeType="withEffect">
                                  <p:stCondLst>
                                    <p:cond delay="0"/>
                                  </p:stCondLst>
                                  <p:childTnLst>
                                    <p:animEffect transition="out" filter="fade">
                                      <p:cBhvr>
                                        <p:cTn id="52" dur="600"/>
                                        <p:tgtEl>
                                          <p:spTgt spid="2"/>
                                        </p:tgtEl>
                                      </p:cBhvr>
                                    </p:animEffect>
                                    <p:set>
                                      <p:cBhvr>
                                        <p:cTn id="53" dur="1" fill="hold">
                                          <p:stCondLst>
                                            <p:cond delay="599"/>
                                          </p:stCondLst>
                                        </p:cTn>
                                        <p:tgtEl>
                                          <p:spTgt spid="2"/>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600"/>
                                        <p:tgtEl>
                                          <p:spTgt spid="3"/>
                                        </p:tgtEl>
                                      </p:cBhvr>
                                    </p:animEffect>
                                    <p:set>
                                      <p:cBhvr>
                                        <p:cTn id="56" dur="1" fill="hold">
                                          <p:stCondLst>
                                            <p:cond delay="599"/>
                                          </p:stCondLst>
                                        </p:cTn>
                                        <p:tgtEl>
                                          <p:spTgt spid="3"/>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600"/>
                                        <p:tgtEl>
                                          <p:spTgt spid="7"/>
                                        </p:tgtEl>
                                      </p:cBhvr>
                                    </p:animEffect>
                                    <p:set>
                                      <p:cBhvr>
                                        <p:cTn id="59" dur="1" fill="hold">
                                          <p:stCondLst>
                                            <p:cond delay="599"/>
                                          </p:stCondLst>
                                        </p:cTn>
                                        <p:tgtEl>
                                          <p:spTgt spid="7"/>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600"/>
                                        <p:tgtEl>
                                          <p:spTgt spid="8"/>
                                        </p:tgtEl>
                                      </p:cBhvr>
                                    </p:animEffect>
                                    <p:set>
                                      <p:cBhvr>
                                        <p:cTn id="62" dur="1" fill="hold">
                                          <p:stCondLst>
                                            <p:cond delay="599"/>
                                          </p:stCondLst>
                                        </p:cTn>
                                        <p:tgtEl>
                                          <p:spTgt spid="8"/>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600"/>
                                        <p:tgtEl>
                                          <p:spTgt spid="4"/>
                                        </p:tgtEl>
                                      </p:cBhvr>
                                    </p:animEffect>
                                    <p:set>
                                      <p:cBhvr>
                                        <p:cTn id="65" dur="1" fill="hold">
                                          <p:stCondLst>
                                            <p:cond delay="599"/>
                                          </p:stCondLst>
                                        </p:cTn>
                                        <p:tgtEl>
                                          <p:spTgt spid="4"/>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600"/>
                                        <p:tgtEl>
                                          <p:spTgt spid="6"/>
                                        </p:tgtEl>
                                      </p:cBhvr>
                                    </p:animEffect>
                                    <p:set>
                                      <p:cBhvr>
                                        <p:cTn id="68" dur="1" fill="hold">
                                          <p:stCondLst>
                                            <p:cond delay="599"/>
                                          </p:stCondLst>
                                        </p:cTn>
                                        <p:tgtEl>
                                          <p:spTgt spid="6"/>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600"/>
                                        <p:tgtEl>
                                          <p:spTgt spid="5"/>
                                        </p:tgtEl>
                                      </p:cBhvr>
                                    </p:animEffect>
                                    <p:set>
                                      <p:cBhvr>
                                        <p:cTn id="71" dur="1" fill="hold">
                                          <p:stCondLst>
                                            <p:cond delay="599"/>
                                          </p:stCondLst>
                                        </p:cTn>
                                        <p:tgtEl>
                                          <p:spTgt spid="5"/>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600"/>
                                        <p:tgtEl>
                                          <p:spTgt spid="10"/>
                                        </p:tgtEl>
                                      </p:cBhvr>
                                    </p:animEffect>
                                    <p:set>
                                      <p:cBhvr>
                                        <p:cTn id="74" dur="1" fill="hold">
                                          <p:stCondLst>
                                            <p:cond delay="599"/>
                                          </p:stCondLst>
                                        </p:cTn>
                                        <p:tgtEl>
                                          <p:spTgt spid="10"/>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600"/>
                                        <p:tgtEl>
                                          <p:spTgt spid="9"/>
                                        </p:tgtEl>
                                      </p:cBhvr>
                                    </p:animEffect>
                                    <p:set>
                                      <p:cBhvr>
                                        <p:cTn id="77" dur="1" fill="hold">
                                          <p:stCondLst>
                                            <p:cond delay="599"/>
                                          </p:stCondLst>
                                        </p:cTn>
                                        <p:tgtEl>
                                          <p:spTgt spid="9"/>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600"/>
                                        <p:tgtEl>
                                          <p:spTgt spid="11"/>
                                        </p:tgtEl>
                                      </p:cBhvr>
                                    </p:animEffect>
                                    <p:set>
                                      <p:cBhvr>
                                        <p:cTn id="80" dur="1" fill="hold">
                                          <p:stCondLst>
                                            <p:cond delay="599"/>
                                          </p:stCondLst>
                                        </p:cTn>
                                        <p:tgtEl>
                                          <p:spTgt spid="11"/>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600"/>
                                        <p:tgtEl>
                                          <p:spTgt spid="12"/>
                                        </p:tgtEl>
                                      </p:cBhvr>
                                    </p:animEffect>
                                    <p:set>
                                      <p:cBhvr>
                                        <p:cTn id="83" dur="1" fill="hold">
                                          <p:stCondLst>
                                            <p:cond delay="599"/>
                                          </p:stCondLst>
                                        </p:cTn>
                                        <p:tgtEl>
                                          <p:spTgt spid="12"/>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600"/>
                                        <p:tgtEl>
                                          <p:spTgt spid="13"/>
                                        </p:tgtEl>
                                      </p:cBhvr>
                                    </p:animEffect>
                                    <p:set>
                                      <p:cBhvr>
                                        <p:cTn id="86" dur="1" fill="hold">
                                          <p:stCondLst>
                                            <p:cond delay="599"/>
                                          </p:stCondLst>
                                        </p:cTn>
                                        <p:tgtEl>
                                          <p:spTgt spid="13"/>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600"/>
                                        <p:tgtEl>
                                          <p:spTgt spid="14"/>
                                        </p:tgtEl>
                                      </p:cBhvr>
                                    </p:animEffect>
                                    <p:set>
                                      <p:cBhvr>
                                        <p:cTn id="89" dur="1" fill="hold">
                                          <p:stCondLst>
                                            <p:cond delay="5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5960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Agenda/Content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7699008" y="6356352"/>
            <a:ext cx="4114800" cy="365125"/>
          </a:xfrm>
        </p:spPr>
        <p:txBody>
          <a:bodyPr lIns="90000" rIns="0"/>
          <a:lstStyle>
            <a:lvl1pPr algn="r">
              <a:defRPr sz="1000" b="0" i="0">
                <a:solidFill>
                  <a:schemeClr val="bg1"/>
                </a:solidFill>
                <a:latin typeface="Arial" charset="0"/>
                <a:ea typeface="Arial" charset="0"/>
                <a:cs typeface="Arial" charset="0"/>
              </a:defRPr>
            </a:lvl1pPr>
          </a:lstStyle>
          <a:p>
            <a:r>
              <a:rPr lang="en-US"/>
              <a:t>Presentation name</a:t>
            </a:r>
          </a:p>
        </p:txBody>
      </p:sp>
      <p:sp>
        <p:nvSpPr>
          <p:cNvPr id="7" name="Text Placeholder 7"/>
          <p:cNvSpPr>
            <a:spLocks noGrp="1"/>
          </p:cNvSpPr>
          <p:nvPr>
            <p:ph type="body" sz="quarter" idx="12" hasCustomPrompt="1"/>
          </p:nvPr>
        </p:nvSpPr>
        <p:spPr>
          <a:xfrm>
            <a:off x="377825" y="1403351"/>
            <a:ext cx="10109417" cy="4457700"/>
          </a:xfrm>
        </p:spPr>
        <p:txBody>
          <a:bodyPr tIns="0"/>
          <a:lstStyle>
            <a:lvl1pPr marL="457200" marR="0" indent="-457200" algn="l" defTabSz="914377" rtl="0" eaLnBrk="1" fontAlgn="auto" latinLnBrk="0" hangingPunct="1">
              <a:lnSpc>
                <a:spcPct val="100000"/>
              </a:lnSpc>
              <a:spcBef>
                <a:spcPts val="1000"/>
              </a:spcBef>
              <a:spcAft>
                <a:spcPts val="0"/>
              </a:spcAft>
              <a:buClrTx/>
              <a:buSzTx/>
              <a:buFont typeface="+mj-lt"/>
              <a:buAutoNum type="arabicPeriod"/>
              <a:tabLst/>
              <a:defRPr/>
            </a:lvl1pPr>
          </a:lstStyle>
          <a:p>
            <a:pPr lvl="0"/>
            <a:r>
              <a:rPr lang="en-US"/>
              <a:t>Section</a:t>
            </a:r>
          </a:p>
          <a:p>
            <a:pPr lvl="0"/>
            <a:r>
              <a:rPr lang="en-US"/>
              <a:t>Section</a:t>
            </a:r>
          </a:p>
          <a:p>
            <a:pPr lvl="0"/>
            <a:r>
              <a:rPr lang="en-US"/>
              <a:t>Section</a:t>
            </a:r>
          </a:p>
          <a:p>
            <a:pPr lvl="0"/>
            <a:r>
              <a:rPr lang="en-US"/>
              <a:t>Section</a:t>
            </a:r>
          </a:p>
          <a:p>
            <a:pPr lvl="0"/>
            <a:endParaRPr lang="en-US"/>
          </a:p>
        </p:txBody>
      </p:sp>
      <p:sp>
        <p:nvSpPr>
          <p:cNvPr id="10" name="Title 1"/>
          <p:cNvSpPr>
            <a:spLocks noGrp="1"/>
          </p:cNvSpPr>
          <p:nvPr>
            <p:ph type="title" hasCustomPrompt="1"/>
          </p:nvPr>
        </p:nvSpPr>
        <p:spPr>
          <a:xfrm>
            <a:off x="377825" y="301627"/>
            <a:ext cx="8416925" cy="809756"/>
          </a:xfrm>
        </p:spPr>
        <p:txBody>
          <a:bodyPr lIns="0" tIns="0" anchor="t">
            <a:normAutofit/>
          </a:bodyPr>
          <a:lstStyle>
            <a:lvl1pPr>
              <a:lnSpc>
                <a:spcPct val="100000"/>
              </a:lnSpc>
              <a:defRPr sz="2400" b="1" cap="all" baseline="0">
                <a:latin typeface="Arial" charset="0"/>
                <a:ea typeface="Arial" charset="0"/>
                <a:cs typeface="Arial" charset="0"/>
              </a:defRPr>
            </a:lvl1pPr>
          </a:lstStyle>
          <a:p>
            <a:r>
              <a:rPr lang="en-US"/>
              <a:t>agenda</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10487242" y="365127"/>
            <a:ext cx="1326565" cy="558993"/>
          </a:xfrm>
          <a:prstGeom prst="rect">
            <a:avLst/>
          </a:prstGeom>
        </p:spPr>
      </p:pic>
    </p:spTree>
    <p:extLst>
      <p:ext uri="{BB962C8B-B14F-4D97-AF65-F5344CB8AC3E}">
        <p14:creationId xmlns:p14="http://schemas.microsoft.com/office/powerpoint/2010/main" val="398339035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Breaker slide">
    <p:spTree>
      <p:nvGrpSpPr>
        <p:cNvPr id="1" name=""/>
        <p:cNvGrpSpPr/>
        <p:nvPr/>
      </p:nvGrpSpPr>
      <p:grpSpPr>
        <a:xfrm>
          <a:off x="0" y="0"/>
          <a:ext cx="0" cy="0"/>
          <a:chOff x="0" y="0"/>
          <a:chExt cx="0" cy="0"/>
        </a:xfrm>
      </p:grpSpPr>
      <p:sp>
        <p:nvSpPr>
          <p:cNvPr id="19" name="Text Placeholder 4"/>
          <p:cNvSpPr>
            <a:spLocks noGrp="1"/>
          </p:cNvSpPr>
          <p:nvPr>
            <p:ph type="body" sz="quarter" idx="14" hasCustomPrompt="1"/>
          </p:nvPr>
        </p:nvSpPr>
        <p:spPr>
          <a:xfrm>
            <a:off x="1704758" y="1244600"/>
            <a:ext cx="8782484" cy="3908778"/>
          </a:xfrm>
        </p:spPr>
        <p:txBody>
          <a:bodyPr lIns="0" anchor="ctr">
            <a:normAutofit/>
          </a:bodyPr>
          <a:lstStyle>
            <a:lvl1pPr marL="0" indent="0" algn="ctr">
              <a:buNone/>
              <a:defRPr sz="2800" cap="none" baseline="0">
                <a:solidFill>
                  <a:schemeClr val="bg1"/>
                </a:solidFill>
              </a:defRPr>
            </a:lvl1pPr>
          </a:lstStyle>
          <a:p>
            <a:pPr lvl="0"/>
            <a:r>
              <a:rPr lang="en-US"/>
              <a:t>Statement</a:t>
            </a:r>
          </a:p>
        </p:txBody>
      </p:sp>
      <p:sp>
        <p:nvSpPr>
          <p:cNvPr id="6" name="Footer Placeholder 4"/>
          <p:cNvSpPr>
            <a:spLocks noGrp="1"/>
          </p:cNvSpPr>
          <p:nvPr>
            <p:ph type="ftr" sz="quarter" idx="11"/>
          </p:nvPr>
        </p:nvSpPr>
        <p:spPr>
          <a:xfrm>
            <a:off x="7699008" y="6356352"/>
            <a:ext cx="4114800" cy="365125"/>
          </a:xfrm>
        </p:spPr>
        <p:txBody>
          <a:bodyPr lIns="90000" rIns="0"/>
          <a:lstStyle>
            <a:lvl1pPr algn="r">
              <a:defRPr sz="1000" b="0" i="0">
                <a:solidFill>
                  <a:schemeClr val="bg1"/>
                </a:solidFill>
                <a:latin typeface="Arial" charset="0"/>
                <a:ea typeface="Arial" charset="0"/>
                <a:cs typeface="Arial" charset="0"/>
              </a:defRPr>
            </a:lvl1pPr>
          </a:lstStyle>
          <a:p>
            <a:r>
              <a:rPr lang="en-US"/>
              <a:t>Presentation name</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10487242" y="365127"/>
            <a:ext cx="1326565" cy="558993"/>
          </a:xfrm>
          <a:prstGeom prst="rect">
            <a:avLst/>
          </a:prstGeom>
        </p:spPr>
      </p:pic>
    </p:spTree>
    <p:extLst>
      <p:ext uri="{BB962C8B-B14F-4D97-AF65-F5344CB8AC3E}">
        <p14:creationId xmlns:p14="http://schemas.microsoft.com/office/powerpoint/2010/main" val="3224001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theme" Target="../theme/theme2.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theme" Target="../theme/theme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theme" Target="../theme/theme5.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theme" Target="../theme/theme6.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5" Type="http://schemas.openxmlformats.org/officeDocument/2006/relationships/slideLayout" Target="../slideLayouts/slideLayout102.xml"/><Relationship Id="rId4"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78192" y="301627"/>
            <a:ext cx="11043182" cy="809756"/>
          </a:xfrm>
          <a:prstGeom prst="rect">
            <a:avLst/>
          </a:prstGeom>
        </p:spPr>
        <p:txBody>
          <a:bodyPr vert="horz" lIns="0" tIns="0" rIns="91440" bIns="45720" rtlCol="0" anchor="t">
            <a:normAutofit/>
          </a:bodyPr>
          <a:lstStyle/>
          <a:p>
            <a:r>
              <a:rPr lang="en-US"/>
              <a:t>Click to edit Master title style</a:t>
            </a:r>
          </a:p>
        </p:txBody>
      </p:sp>
      <p:sp>
        <p:nvSpPr>
          <p:cNvPr id="9" name="Text Placeholder 2"/>
          <p:cNvSpPr>
            <a:spLocks noGrp="1"/>
          </p:cNvSpPr>
          <p:nvPr>
            <p:ph type="body" idx="1"/>
          </p:nvPr>
        </p:nvSpPr>
        <p:spPr>
          <a:xfrm>
            <a:off x="378192" y="1403351"/>
            <a:ext cx="11435616" cy="4773612"/>
          </a:xfrm>
          <a:prstGeom prst="rect">
            <a:avLst/>
          </a:prstGeom>
        </p:spPr>
        <p:txBody>
          <a:bodyPr vert="horz" lIns="0" tIns="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63952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377" rtl="0" eaLnBrk="1" latinLnBrk="0" hangingPunct="1">
        <a:lnSpc>
          <a:spcPct val="100000"/>
        </a:lnSpc>
        <a:spcBef>
          <a:spcPct val="0"/>
        </a:spcBef>
        <a:buNone/>
        <a:defRPr sz="2400" b="1" i="0" kern="1200" cap="all" baseline="0">
          <a:solidFill>
            <a:srgbClr val="00245D"/>
          </a:solidFill>
          <a:latin typeface="Arial" charset="0"/>
          <a:ea typeface="Arial" charset="0"/>
          <a:cs typeface="Arial" charset="0"/>
        </a:defRPr>
      </a:lvl1pPr>
    </p:titleStyle>
    <p:bodyStyle>
      <a:lvl1pPr marL="342900" indent="-342900" algn="l" defTabSz="914377" rtl="0" eaLnBrk="1" latinLnBrk="0" hangingPunct="1">
        <a:lnSpc>
          <a:spcPct val="100000"/>
        </a:lnSpc>
        <a:spcBef>
          <a:spcPts val="1000"/>
        </a:spcBef>
        <a:buFont typeface="LucidaGrande" charset="0"/>
        <a:buChar char="▪︎"/>
        <a:defRPr sz="2400" kern="1200">
          <a:solidFill>
            <a:srgbClr val="00245D"/>
          </a:solidFill>
          <a:latin typeface="Arial" charset="0"/>
          <a:ea typeface="Arial" charset="0"/>
          <a:cs typeface="Arial" charset="0"/>
        </a:defRPr>
      </a:lvl1pPr>
      <a:lvl2pPr marL="800089" indent="-342900" algn="l" defTabSz="914377" rtl="0" eaLnBrk="1" latinLnBrk="0" hangingPunct="1">
        <a:lnSpc>
          <a:spcPct val="100000"/>
        </a:lnSpc>
        <a:spcBef>
          <a:spcPts val="500"/>
        </a:spcBef>
        <a:buFont typeface="Arial" charset="0"/>
        <a:buChar char="•"/>
        <a:defRPr sz="2000" kern="1200">
          <a:solidFill>
            <a:srgbClr val="00245D"/>
          </a:solidFill>
          <a:latin typeface="Arial" charset="0"/>
          <a:ea typeface="Arial" charset="0"/>
          <a:cs typeface="Arial" charset="0"/>
        </a:defRPr>
      </a:lvl2pPr>
      <a:lvl3pPr marL="1200127" indent="-285750" algn="l" defTabSz="914377" rtl="0" eaLnBrk="1" latinLnBrk="0" hangingPunct="1">
        <a:lnSpc>
          <a:spcPct val="100000"/>
        </a:lnSpc>
        <a:spcBef>
          <a:spcPts val="500"/>
        </a:spcBef>
        <a:buFont typeface=".AppleSystemUIFont" charset="-120"/>
        <a:buChar char="-"/>
        <a:defRPr sz="1800" kern="1200" baseline="0">
          <a:solidFill>
            <a:srgbClr val="58595B"/>
          </a:solidFill>
          <a:latin typeface="Arial" charset="0"/>
          <a:ea typeface="Arial" charset="0"/>
          <a:cs typeface="Arial" charset="0"/>
        </a:defRPr>
      </a:lvl3pPr>
      <a:lvl4pPr marL="1657316" indent="-285750" algn="l" defTabSz="914377" rtl="0" eaLnBrk="1" latinLnBrk="0" hangingPunct="1">
        <a:lnSpc>
          <a:spcPct val="100000"/>
        </a:lnSpc>
        <a:spcBef>
          <a:spcPts val="500"/>
        </a:spcBef>
        <a:buFont typeface="AppleSymbols" charset="0"/>
        <a:buChar char="≫"/>
        <a:defRPr sz="1600" kern="1200" baseline="0">
          <a:solidFill>
            <a:srgbClr val="58595B"/>
          </a:solidFill>
          <a:latin typeface="Arial" charset="0"/>
          <a:ea typeface="Arial" charset="0"/>
          <a:cs typeface="Arial" charset="0"/>
        </a:defRPr>
      </a:lvl4pPr>
      <a:lvl5pPr marL="2114505" indent="-285750" algn="l" defTabSz="914377" rtl="0" eaLnBrk="1" latinLnBrk="0" hangingPunct="1">
        <a:lnSpc>
          <a:spcPct val="100000"/>
        </a:lnSpc>
        <a:spcBef>
          <a:spcPts val="500"/>
        </a:spcBef>
        <a:buFont typeface="LucidaGrande" charset="0"/>
        <a:buChar char="▪︎"/>
        <a:defRPr sz="1600" kern="1200" baseline="0">
          <a:solidFill>
            <a:srgbClr val="58595B"/>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TextBox 15"/>
          <p:cNvSpPr txBox="1"/>
          <p:nvPr/>
        </p:nvSpPr>
        <p:spPr>
          <a:xfrm>
            <a:off x="9088800" y="6431999"/>
            <a:ext cx="2725008" cy="246221"/>
          </a:xfrm>
          <a:prstGeom prst="rect">
            <a:avLst/>
          </a:prstGeom>
          <a:noFill/>
        </p:spPr>
        <p:txBody>
          <a:bodyPr wrap="square" lIns="0" rtlCol="0">
            <a:spAutoFit/>
          </a:bodyPr>
          <a:lstStyle/>
          <a:p>
            <a:pPr algn="r"/>
            <a:r>
              <a:rPr lang="en-US" sz="1000">
                <a:solidFill>
                  <a:srgbClr val="58595B"/>
                </a:solidFill>
                <a:latin typeface="Arial" charset="0"/>
                <a:ea typeface="Arial" charset="0"/>
                <a:cs typeface="Arial" charset="0"/>
              </a:rPr>
              <a:t>Rider Levett Bucknall</a:t>
            </a:r>
          </a:p>
        </p:txBody>
      </p:sp>
      <p:sp>
        <p:nvSpPr>
          <p:cNvPr id="4" name="Title Placeholder 3"/>
          <p:cNvSpPr>
            <a:spLocks noGrp="1"/>
          </p:cNvSpPr>
          <p:nvPr>
            <p:ph type="title"/>
          </p:nvPr>
        </p:nvSpPr>
        <p:spPr>
          <a:xfrm>
            <a:off x="376698" y="300516"/>
            <a:ext cx="10972800" cy="812288"/>
          </a:xfrm>
          <a:prstGeom prst="rect">
            <a:avLst/>
          </a:prstGeom>
        </p:spPr>
        <p:txBody>
          <a:bodyPr vert="horz" lIns="0" tIns="0" rIns="0" bIns="0" rtlCol="0" anchor="t" anchorCtr="0">
            <a:normAutofit/>
          </a:bodyPr>
          <a:lstStyle/>
          <a:p>
            <a:pPr marL="0" marR="0" lvl="0" indent="0" defTabSz="914400" rtl="0" eaLnBrk="1" fontAlgn="auto" latinLnBrk="0" hangingPunct="1">
              <a:lnSpc>
                <a:spcPct val="100000"/>
              </a:lnSpc>
              <a:spcBef>
                <a:spcPct val="0"/>
              </a:spcBef>
              <a:spcAft>
                <a:spcPts val="0"/>
              </a:spcAft>
              <a:tabLst/>
              <a:defRPr/>
            </a:pPr>
            <a:r>
              <a:rPr kumimoji="0" lang="en-US" sz="2400" b="1" i="0" u="none" strike="noStrike" kern="1200" cap="none" spc="0" normalizeH="0" baseline="0" noProof="0">
                <a:ln>
                  <a:noFill/>
                </a:ln>
                <a:solidFill>
                  <a:srgbClr val="00245D"/>
                </a:solidFill>
                <a:effectLst/>
                <a:uLnTx/>
                <a:uFillTx/>
                <a:latin typeface="Arial"/>
              </a:rPr>
              <a:t>Click to edit Master title style</a:t>
            </a:r>
          </a:p>
        </p:txBody>
      </p:sp>
      <p:sp>
        <p:nvSpPr>
          <p:cNvPr id="5" name="Text Placeholder 4"/>
          <p:cNvSpPr>
            <a:spLocks noGrp="1"/>
          </p:cNvSpPr>
          <p:nvPr>
            <p:ph type="body" idx="1"/>
          </p:nvPr>
        </p:nvSpPr>
        <p:spPr>
          <a:xfrm>
            <a:off x="378879" y="1403982"/>
            <a:ext cx="10972800" cy="4525963"/>
          </a:xfrm>
          <a:prstGeom prst="rect">
            <a:avLst/>
          </a:prstGeom>
        </p:spPr>
        <p:txBody>
          <a:bodyPr vert="horz" lIns="0" tIns="0" rIns="0" bIns="0" rtlCol="0">
            <a:normAutofit/>
          </a:bodyPr>
          <a:lstStyle/>
          <a:p>
            <a:pPr marL="342900" marR="0" lvl="0" indent="-342900" algn="l" defTabSz="914377" rtl="0" eaLnBrk="1" fontAlgn="auto" latinLnBrk="0" hangingPunct="1">
              <a:lnSpc>
                <a:spcPct val="100000"/>
              </a:lnSpc>
              <a:spcBef>
                <a:spcPts val="1000"/>
              </a:spcBef>
              <a:spcAft>
                <a:spcPts val="0"/>
              </a:spcAft>
              <a:buClrTx/>
              <a:buSzTx/>
              <a:buFont typeface="LucidaGrande" charset="0"/>
              <a:buChar char="▪︎"/>
              <a:tabLst/>
              <a:defRPr/>
            </a:pPr>
            <a:r>
              <a:rPr kumimoji="0" lang="en-US" sz="2400" b="0" i="0" u="none" strike="noStrike" kern="1200" cap="none" spc="0" normalizeH="0" baseline="0" noProof="0">
                <a:ln>
                  <a:noFill/>
                </a:ln>
                <a:solidFill>
                  <a:srgbClr val="00245D"/>
                </a:solidFill>
                <a:effectLst/>
                <a:uLnTx/>
                <a:uFillTx/>
                <a:latin typeface="Arial" charset="0"/>
                <a:cs typeface="Arial" charset="0"/>
              </a:rPr>
              <a:t>Click to edit Master text styles</a:t>
            </a:r>
          </a:p>
          <a:p>
            <a:pPr marL="342900" marR="0" lvl="1" indent="-342900" algn="l" defTabSz="914377" rtl="0" eaLnBrk="1" fontAlgn="auto" latinLnBrk="0" hangingPunct="1">
              <a:lnSpc>
                <a:spcPct val="100000"/>
              </a:lnSpc>
              <a:spcBef>
                <a:spcPts val="1000"/>
              </a:spcBef>
              <a:spcAft>
                <a:spcPts val="0"/>
              </a:spcAft>
              <a:buClrTx/>
              <a:buSzTx/>
              <a:buFont typeface="LucidaGrande" charset="0"/>
              <a:buChar char="▪︎"/>
              <a:tabLst/>
              <a:defRPr/>
            </a:pPr>
            <a:r>
              <a:rPr kumimoji="0" lang="en-US" sz="2400" b="0" i="0" u="none" strike="noStrike" kern="1200" cap="none" spc="0" normalizeH="0" baseline="0" noProof="0">
                <a:ln>
                  <a:noFill/>
                </a:ln>
                <a:solidFill>
                  <a:srgbClr val="00245D"/>
                </a:solidFill>
                <a:effectLst/>
                <a:uLnTx/>
                <a:uFillTx/>
                <a:latin typeface="Arial" charset="0"/>
                <a:cs typeface="Arial" charset="0"/>
              </a:rPr>
              <a:t>Second level</a:t>
            </a:r>
          </a:p>
          <a:p>
            <a:pPr marL="342900" marR="0" lvl="2" indent="-342900" algn="l" defTabSz="914377" rtl="0" eaLnBrk="1" fontAlgn="auto" latinLnBrk="0" hangingPunct="1">
              <a:lnSpc>
                <a:spcPct val="100000"/>
              </a:lnSpc>
              <a:spcBef>
                <a:spcPts val="1000"/>
              </a:spcBef>
              <a:spcAft>
                <a:spcPts val="0"/>
              </a:spcAft>
              <a:buClrTx/>
              <a:buSzTx/>
              <a:buFont typeface="LucidaGrande" charset="0"/>
              <a:buChar char="▪︎"/>
              <a:tabLst/>
              <a:defRPr/>
            </a:pPr>
            <a:r>
              <a:rPr kumimoji="0" lang="en-US" sz="2400" b="0" i="0" u="none" strike="noStrike" kern="1200" cap="none" spc="0" normalizeH="0" baseline="0" noProof="0">
                <a:ln>
                  <a:noFill/>
                </a:ln>
                <a:solidFill>
                  <a:srgbClr val="00245D"/>
                </a:solidFill>
                <a:effectLst/>
                <a:uLnTx/>
                <a:uFillTx/>
                <a:latin typeface="Arial" charset="0"/>
                <a:cs typeface="Arial" charset="0"/>
              </a:rPr>
              <a:t>Third level</a:t>
            </a:r>
          </a:p>
          <a:p>
            <a:pPr marL="342900" marR="0" lvl="3" indent="-342900" algn="l" defTabSz="914377" rtl="0" eaLnBrk="1" fontAlgn="auto" latinLnBrk="0" hangingPunct="1">
              <a:lnSpc>
                <a:spcPct val="100000"/>
              </a:lnSpc>
              <a:spcBef>
                <a:spcPts val="1000"/>
              </a:spcBef>
              <a:spcAft>
                <a:spcPts val="0"/>
              </a:spcAft>
              <a:buClrTx/>
              <a:buSzTx/>
              <a:buFont typeface="LucidaGrande" charset="0"/>
              <a:buChar char="▪︎"/>
              <a:tabLst/>
              <a:defRPr/>
            </a:pPr>
            <a:r>
              <a:rPr kumimoji="0" lang="en-US" sz="2400" b="0" i="0" u="none" strike="noStrike" kern="1200" cap="none" spc="0" normalizeH="0" baseline="0" noProof="0">
                <a:ln>
                  <a:noFill/>
                </a:ln>
                <a:solidFill>
                  <a:srgbClr val="00245D"/>
                </a:solidFill>
                <a:effectLst/>
                <a:uLnTx/>
                <a:uFillTx/>
                <a:latin typeface="Arial" charset="0"/>
                <a:cs typeface="Arial" charset="0"/>
              </a:rPr>
              <a:t>Fourth level</a:t>
            </a:r>
          </a:p>
          <a:p>
            <a:pPr marL="342900" marR="0" lvl="4" indent="-342900" algn="l" defTabSz="914377" rtl="0" eaLnBrk="1" fontAlgn="auto" latinLnBrk="0" hangingPunct="1">
              <a:lnSpc>
                <a:spcPct val="100000"/>
              </a:lnSpc>
              <a:spcBef>
                <a:spcPts val="1000"/>
              </a:spcBef>
              <a:spcAft>
                <a:spcPts val="0"/>
              </a:spcAft>
              <a:buClrTx/>
              <a:buSzTx/>
              <a:buFont typeface="LucidaGrande" charset="0"/>
              <a:buChar char="▪︎"/>
              <a:tabLst/>
              <a:defRPr/>
            </a:pPr>
            <a:r>
              <a:rPr kumimoji="0" lang="en-US" sz="2400" b="0" i="0" u="none" strike="noStrike" kern="1200" cap="none" spc="0" normalizeH="0" baseline="0" noProof="0">
                <a:ln>
                  <a:noFill/>
                </a:ln>
                <a:solidFill>
                  <a:srgbClr val="00245D"/>
                </a:solidFill>
                <a:effectLst/>
                <a:uLnTx/>
                <a:uFillTx/>
                <a:latin typeface="Arial" charset="0"/>
                <a:cs typeface="Arial" charset="0"/>
              </a:rPr>
              <a:t>Fifth level</a:t>
            </a:r>
            <a:endParaRPr kumimoji="0" lang="en-US" sz="1600" b="0" i="0" u="none" strike="noStrike" kern="1200" cap="none" spc="0" normalizeH="0" baseline="0" noProof="0">
              <a:ln>
                <a:noFill/>
              </a:ln>
              <a:solidFill>
                <a:srgbClr val="58595B"/>
              </a:solidFill>
              <a:effectLst/>
              <a:uLnTx/>
              <a:uFillTx/>
              <a:latin typeface="Arial" charset="0"/>
              <a:cs typeface="Arial" charset="0"/>
            </a:endParaRPr>
          </a:p>
        </p:txBody>
      </p:sp>
    </p:spTree>
    <p:extLst>
      <p:ext uri="{BB962C8B-B14F-4D97-AF65-F5344CB8AC3E}">
        <p14:creationId xmlns:p14="http://schemas.microsoft.com/office/powerpoint/2010/main" val="135204910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Lst>
  <p:txStyles>
    <p:titleStyle>
      <a:lvl1pPr marL="0" marR="0" indent="0" algn="l" defTabSz="914400" rtl="0" eaLnBrk="1" fontAlgn="auto" latinLnBrk="0" hangingPunct="1">
        <a:lnSpc>
          <a:spcPct val="100000"/>
        </a:lnSpc>
        <a:spcBef>
          <a:spcPct val="0"/>
        </a:spcBef>
        <a:spcAft>
          <a:spcPts val="0"/>
        </a:spcAft>
        <a:buNone/>
        <a:tabLst/>
        <a:defRPr sz="2400" b="0" kern="1200">
          <a:solidFill>
            <a:srgbClr val="00245D"/>
          </a:solidFill>
          <a:latin typeface="Arial" panose="020B0604020202020204" pitchFamily="34" charset="0"/>
          <a:ea typeface="+mj-ea"/>
          <a:cs typeface="Arial" panose="020B0604020202020204" pitchFamily="34" charset="0"/>
        </a:defRPr>
      </a:lvl1pPr>
    </p:titleStyle>
    <p:bodyStyle>
      <a:lvl1pPr marL="342900" marR="0" indent="-342900" algn="l" defTabSz="914377" rtl="0" eaLnBrk="1" fontAlgn="auto" latinLnBrk="0" hangingPunct="1">
        <a:lnSpc>
          <a:spcPct val="100000"/>
        </a:lnSpc>
        <a:spcBef>
          <a:spcPts val="1000"/>
        </a:spcBef>
        <a:spcAft>
          <a:spcPts val="0"/>
        </a:spcAft>
        <a:buClrTx/>
        <a:buSzTx/>
        <a:buFont typeface="LucidaGrande" charset="0"/>
        <a:buChar char="▪︎"/>
        <a:tabLst/>
        <a:defRPr sz="2400" kern="1200">
          <a:solidFill>
            <a:srgbClr val="00245D"/>
          </a:solidFill>
          <a:latin typeface="Arial" panose="020B0604020202020204" pitchFamily="34" charset="0"/>
          <a:ea typeface="+mn-ea"/>
          <a:cs typeface="Arial" panose="020B0604020202020204" pitchFamily="34" charset="0"/>
        </a:defRPr>
      </a:lvl1pPr>
      <a:lvl2pPr marL="800089" marR="0" indent="-342900" algn="l" defTabSz="914377" rtl="0" eaLnBrk="1" fontAlgn="auto" latinLnBrk="0" hangingPunct="1">
        <a:lnSpc>
          <a:spcPct val="100000"/>
        </a:lnSpc>
        <a:spcBef>
          <a:spcPts val="500"/>
        </a:spcBef>
        <a:spcAft>
          <a:spcPts val="0"/>
        </a:spcAft>
        <a:buClrTx/>
        <a:buSzTx/>
        <a:buFont typeface="Arial" charset="0"/>
        <a:buChar char="•"/>
        <a:tabLst/>
        <a:defRPr sz="2000" kern="1200">
          <a:solidFill>
            <a:srgbClr val="00245D"/>
          </a:solidFill>
          <a:latin typeface="Arial" panose="020B0604020202020204" pitchFamily="34" charset="0"/>
          <a:ea typeface="+mn-ea"/>
          <a:cs typeface="Arial" panose="020B0604020202020204" pitchFamily="34" charset="0"/>
        </a:defRPr>
      </a:lvl2pPr>
      <a:lvl3pPr marL="1200127" marR="0" indent="-285750" algn="l" defTabSz="914377" rtl="0" eaLnBrk="1" fontAlgn="auto" latinLnBrk="0" hangingPunct="1">
        <a:lnSpc>
          <a:spcPct val="100000"/>
        </a:lnSpc>
        <a:spcBef>
          <a:spcPts val="500"/>
        </a:spcBef>
        <a:spcAft>
          <a:spcPts val="0"/>
        </a:spcAft>
        <a:buClrTx/>
        <a:buSzTx/>
        <a:buFont typeface=".AppleSystemUIFont" charset="-120"/>
        <a:buChar char="-"/>
        <a:tabLst/>
        <a:defRPr sz="1800" kern="1200">
          <a:solidFill>
            <a:srgbClr val="58595B"/>
          </a:solidFill>
          <a:latin typeface="Arial" panose="020B0604020202020204" pitchFamily="34" charset="0"/>
          <a:ea typeface="+mn-ea"/>
          <a:cs typeface="Arial" panose="020B0604020202020204" pitchFamily="34" charset="0"/>
        </a:defRPr>
      </a:lvl3pPr>
      <a:lvl4pPr marL="1657316" marR="0" indent="-285750" algn="l" defTabSz="914377" rtl="0" eaLnBrk="1" fontAlgn="auto" latinLnBrk="0" hangingPunct="1">
        <a:lnSpc>
          <a:spcPct val="100000"/>
        </a:lnSpc>
        <a:spcBef>
          <a:spcPts val="500"/>
        </a:spcBef>
        <a:spcAft>
          <a:spcPts val="0"/>
        </a:spcAft>
        <a:buClrTx/>
        <a:buSzTx/>
        <a:buFont typeface="AppleSymbols" charset="0"/>
        <a:buChar char="≫"/>
        <a:tabLst/>
        <a:defRPr sz="1600" kern="1200">
          <a:solidFill>
            <a:srgbClr val="58595B"/>
          </a:solidFill>
          <a:latin typeface="Arial" panose="020B0604020202020204" pitchFamily="34" charset="0"/>
          <a:ea typeface="+mn-ea"/>
          <a:cs typeface="Arial" panose="020B0604020202020204" pitchFamily="34" charset="0"/>
        </a:defRPr>
      </a:lvl4pPr>
      <a:lvl5pPr marL="2114505" marR="0" indent="-285750" algn="l" defTabSz="914377" rtl="0" eaLnBrk="1" fontAlgn="auto" latinLnBrk="0" hangingPunct="1">
        <a:lnSpc>
          <a:spcPct val="100000"/>
        </a:lnSpc>
        <a:spcBef>
          <a:spcPts val="500"/>
        </a:spcBef>
        <a:spcAft>
          <a:spcPts val="0"/>
        </a:spcAft>
        <a:buClrTx/>
        <a:buSzTx/>
        <a:buFont typeface="LucidaGrande" charset="0"/>
        <a:buChar char="▪︎"/>
        <a:tabLst/>
        <a:defRPr sz="1600" kern="1200">
          <a:solidFill>
            <a:srgbClr val="58595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00000">
                <a:alpha val="90000"/>
              </a:srgbClr>
            </a:gs>
            <a:gs pos="100000">
              <a:srgbClr val="00245D"/>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192" y="301627"/>
            <a:ext cx="11043182" cy="809756"/>
          </a:xfrm>
          <a:prstGeom prst="rect">
            <a:avLst/>
          </a:prstGeom>
        </p:spPr>
        <p:txBody>
          <a:bodyPr vert="horz" lIns="0" tIns="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378192" y="1403351"/>
            <a:ext cx="11435616" cy="4773612"/>
          </a:xfrm>
          <a:prstGeom prst="rect">
            <a:avLst/>
          </a:prstGeom>
        </p:spPr>
        <p:txBody>
          <a:bodyPr vert="horz" lIns="0" tIns="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093015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Lst>
  <p:hf sldNum="0" hdr="0" dt="0"/>
  <p:txStyles>
    <p:titleStyle>
      <a:lvl1pPr algn="l" defTabSz="914377" rtl="0" eaLnBrk="1" latinLnBrk="0" hangingPunct="1">
        <a:lnSpc>
          <a:spcPct val="100000"/>
        </a:lnSpc>
        <a:spcBef>
          <a:spcPct val="0"/>
        </a:spcBef>
        <a:buNone/>
        <a:defRPr sz="2400" b="1" i="0" kern="1200" cap="all" baseline="0">
          <a:solidFill>
            <a:schemeClr val="bg1"/>
          </a:solidFill>
          <a:latin typeface="Arial" charset="0"/>
          <a:ea typeface="Arial" charset="0"/>
          <a:cs typeface="Arial" charset="0"/>
        </a:defRPr>
      </a:lvl1pPr>
    </p:titleStyle>
    <p:bodyStyle>
      <a:lvl1pPr marL="342900" indent="-342900" algn="l" defTabSz="914377" rtl="0" eaLnBrk="1" latinLnBrk="0" hangingPunct="1">
        <a:lnSpc>
          <a:spcPct val="100000"/>
        </a:lnSpc>
        <a:spcBef>
          <a:spcPts val="1000"/>
        </a:spcBef>
        <a:buFont typeface="Wingdings" charset="2"/>
        <a:buChar char="§"/>
        <a:defRPr sz="2400" kern="1200">
          <a:solidFill>
            <a:schemeClr val="bg1"/>
          </a:solidFill>
          <a:latin typeface="Arial" charset="0"/>
          <a:ea typeface="Arial" charset="0"/>
          <a:cs typeface="Arial" charset="0"/>
        </a:defRPr>
      </a:lvl1pPr>
      <a:lvl2pPr marL="800089" indent="-342900" algn="l" defTabSz="914377" rtl="0" eaLnBrk="1" latinLnBrk="0" hangingPunct="1">
        <a:lnSpc>
          <a:spcPct val="100000"/>
        </a:lnSpc>
        <a:spcBef>
          <a:spcPts val="500"/>
        </a:spcBef>
        <a:buFont typeface="Arial" charset="0"/>
        <a:buChar char="•"/>
        <a:defRPr sz="2000" kern="1200">
          <a:solidFill>
            <a:schemeClr val="bg1"/>
          </a:solidFill>
          <a:latin typeface="Arial" charset="0"/>
          <a:ea typeface="Arial" charset="0"/>
          <a:cs typeface="Arial" charset="0"/>
        </a:defRPr>
      </a:lvl2pPr>
      <a:lvl3pPr marL="1200127" indent="-285750" algn="l" defTabSz="914377" rtl="0" eaLnBrk="1" latinLnBrk="0" hangingPunct="1">
        <a:lnSpc>
          <a:spcPct val="100000"/>
        </a:lnSpc>
        <a:spcBef>
          <a:spcPts val="500"/>
        </a:spcBef>
        <a:buFont typeface=".AppleSystemUIFont" charset="-120"/>
        <a:buChar char="-"/>
        <a:defRPr sz="1800" kern="1200">
          <a:solidFill>
            <a:schemeClr val="bg1"/>
          </a:solidFill>
          <a:latin typeface="Arial" charset="0"/>
          <a:ea typeface="Arial" charset="0"/>
          <a:cs typeface="Arial" charset="0"/>
        </a:defRPr>
      </a:lvl3pPr>
      <a:lvl4pPr marL="1657316" indent="-285750" algn="l" defTabSz="914377" rtl="0" eaLnBrk="1" latinLnBrk="0" hangingPunct="1">
        <a:lnSpc>
          <a:spcPct val="100000"/>
        </a:lnSpc>
        <a:spcBef>
          <a:spcPts val="500"/>
        </a:spcBef>
        <a:buFont typeface="AppleSymbols" charset="0"/>
        <a:buChar char="≫"/>
        <a:defRPr sz="1600" kern="1200">
          <a:solidFill>
            <a:schemeClr val="bg1"/>
          </a:solidFill>
          <a:latin typeface="Arial" charset="0"/>
          <a:ea typeface="Arial" charset="0"/>
          <a:cs typeface="Arial" charset="0"/>
        </a:defRPr>
      </a:lvl4pPr>
      <a:lvl5pPr marL="2114505" indent="-285750" algn="l" defTabSz="914377" rtl="0" eaLnBrk="1" latinLnBrk="0" hangingPunct="1">
        <a:lnSpc>
          <a:spcPct val="100000"/>
        </a:lnSpc>
        <a:spcBef>
          <a:spcPts val="500"/>
        </a:spcBef>
        <a:buFont typeface="Wingdings" charset="2"/>
        <a:buChar char="§"/>
        <a:defRPr sz="1600" kern="1200">
          <a:solidFill>
            <a:schemeClr val="bg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00000">
                <a:alpha val="90000"/>
              </a:srgbClr>
            </a:gs>
            <a:gs pos="100000">
              <a:srgbClr val="58595B"/>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192" y="301627"/>
            <a:ext cx="11043182" cy="809756"/>
          </a:xfrm>
          <a:prstGeom prst="rect">
            <a:avLst/>
          </a:prstGeom>
        </p:spPr>
        <p:txBody>
          <a:bodyPr vert="horz" lIns="0" tIns="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378192" y="1403351"/>
            <a:ext cx="11435616" cy="4773612"/>
          </a:xfrm>
          <a:prstGeom prst="rect">
            <a:avLst/>
          </a:prstGeom>
        </p:spPr>
        <p:txBody>
          <a:bodyPr vert="horz" lIns="0" tIns="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239000" y="6356352"/>
            <a:ext cx="4574808" cy="365125"/>
          </a:xfrm>
          <a:prstGeom prst="rect">
            <a:avLst/>
          </a:prstGeom>
        </p:spPr>
        <p:txBody>
          <a:bodyPr vert="horz" lIns="91440" tIns="45720" rIns="0" bIns="45720" rtlCol="0" anchor="ctr"/>
          <a:lstStyle>
            <a:lvl1pPr algn="r">
              <a:defRPr sz="1000">
                <a:solidFill>
                  <a:schemeClr val="bg1"/>
                </a:solidFill>
                <a:latin typeface="Arial" charset="0"/>
                <a:ea typeface="Arial" charset="0"/>
                <a:cs typeface="Arial" charset="0"/>
              </a:defRPr>
            </a:lvl1pPr>
          </a:lstStyle>
          <a:p>
            <a:r>
              <a:rPr lang="en-US"/>
              <a:t>Presentation name</a:t>
            </a:r>
          </a:p>
        </p:txBody>
      </p:sp>
    </p:spTree>
    <p:extLst>
      <p:ext uri="{BB962C8B-B14F-4D97-AF65-F5344CB8AC3E}">
        <p14:creationId xmlns:p14="http://schemas.microsoft.com/office/powerpoint/2010/main" val="236697159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Lst>
  <p:hf sldNum="0" hdr="0" dt="0"/>
  <p:txStyles>
    <p:titleStyle>
      <a:lvl1pPr algn="l" defTabSz="914377" rtl="0" eaLnBrk="1" latinLnBrk="0" hangingPunct="1">
        <a:lnSpc>
          <a:spcPct val="100000"/>
        </a:lnSpc>
        <a:spcBef>
          <a:spcPct val="0"/>
        </a:spcBef>
        <a:buNone/>
        <a:defRPr sz="2400" b="1" i="0" kern="1200" cap="all" baseline="0">
          <a:solidFill>
            <a:schemeClr val="bg1"/>
          </a:solidFill>
          <a:latin typeface="Arial" charset="0"/>
          <a:ea typeface="Arial" charset="0"/>
          <a:cs typeface="Arial" charset="0"/>
        </a:defRPr>
      </a:lvl1pPr>
    </p:titleStyle>
    <p:bodyStyle>
      <a:lvl1pPr marL="342900" indent="-342900" algn="l" defTabSz="914377" rtl="0" eaLnBrk="1" latinLnBrk="0" hangingPunct="1">
        <a:lnSpc>
          <a:spcPct val="100000"/>
        </a:lnSpc>
        <a:spcBef>
          <a:spcPts val="1000"/>
        </a:spcBef>
        <a:buFont typeface="Wingdings" charset="2"/>
        <a:buChar char="§"/>
        <a:defRPr sz="2400" kern="1200">
          <a:solidFill>
            <a:schemeClr val="bg1"/>
          </a:solidFill>
          <a:latin typeface="Arial" charset="0"/>
          <a:ea typeface="Arial" charset="0"/>
          <a:cs typeface="Arial" charset="0"/>
        </a:defRPr>
      </a:lvl1pPr>
      <a:lvl2pPr marL="800089" indent="-342900" algn="l" defTabSz="914377" rtl="0" eaLnBrk="1" latinLnBrk="0" hangingPunct="1">
        <a:lnSpc>
          <a:spcPct val="100000"/>
        </a:lnSpc>
        <a:spcBef>
          <a:spcPts val="500"/>
        </a:spcBef>
        <a:buFont typeface="Arial" charset="0"/>
        <a:buChar char="•"/>
        <a:defRPr sz="2000" kern="1200">
          <a:solidFill>
            <a:schemeClr val="bg1"/>
          </a:solidFill>
          <a:latin typeface="Arial" charset="0"/>
          <a:ea typeface="Arial" charset="0"/>
          <a:cs typeface="Arial" charset="0"/>
        </a:defRPr>
      </a:lvl2pPr>
      <a:lvl3pPr marL="1200127" indent="-285750" algn="l" defTabSz="914377" rtl="0" eaLnBrk="1" latinLnBrk="0" hangingPunct="1">
        <a:lnSpc>
          <a:spcPct val="100000"/>
        </a:lnSpc>
        <a:spcBef>
          <a:spcPts val="500"/>
        </a:spcBef>
        <a:buFont typeface=".AppleSystemUIFont" charset="-120"/>
        <a:buChar char="-"/>
        <a:defRPr sz="1800" kern="1200">
          <a:solidFill>
            <a:schemeClr val="bg1"/>
          </a:solidFill>
          <a:latin typeface="Arial" charset="0"/>
          <a:ea typeface="Arial" charset="0"/>
          <a:cs typeface="Arial" charset="0"/>
        </a:defRPr>
      </a:lvl3pPr>
      <a:lvl4pPr marL="1657316" indent="-285750" algn="l" defTabSz="914377" rtl="0" eaLnBrk="1" latinLnBrk="0" hangingPunct="1">
        <a:lnSpc>
          <a:spcPct val="100000"/>
        </a:lnSpc>
        <a:spcBef>
          <a:spcPts val="500"/>
        </a:spcBef>
        <a:buFont typeface="AppleSymbols" charset="0"/>
        <a:buChar char="≫"/>
        <a:defRPr sz="1600" kern="1200">
          <a:solidFill>
            <a:schemeClr val="bg1"/>
          </a:solidFill>
          <a:latin typeface="Arial" charset="0"/>
          <a:ea typeface="Arial" charset="0"/>
          <a:cs typeface="Arial" charset="0"/>
        </a:defRPr>
      </a:lvl4pPr>
      <a:lvl5pPr marL="2114505" indent="-285750" algn="l" defTabSz="914377" rtl="0" eaLnBrk="1" latinLnBrk="0" hangingPunct="1">
        <a:lnSpc>
          <a:spcPct val="100000"/>
        </a:lnSpc>
        <a:spcBef>
          <a:spcPts val="500"/>
        </a:spcBef>
        <a:buFont typeface="Wingdings" charset="2"/>
        <a:buChar char="§"/>
        <a:defRPr sz="1600" kern="1200">
          <a:solidFill>
            <a:schemeClr val="bg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378192" y="301627"/>
            <a:ext cx="11043182" cy="809756"/>
          </a:xfrm>
          <a:prstGeom prst="rect">
            <a:avLst/>
          </a:prstGeom>
        </p:spPr>
        <p:txBody>
          <a:bodyPr vert="horz" lIns="0" tIns="0" rIns="91440" bIns="45720" rtlCol="0" anchor="t">
            <a:normAutofit/>
          </a:bodyPr>
          <a:lstStyle/>
          <a:p>
            <a:r>
              <a:rPr lang="en-US"/>
              <a:t>Click to edit Master title style</a:t>
            </a:r>
          </a:p>
        </p:txBody>
      </p:sp>
      <p:sp>
        <p:nvSpPr>
          <p:cNvPr id="9" name="Text Placeholder 2"/>
          <p:cNvSpPr>
            <a:spLocks noGrp="1"/>
          </p:cNvSpPr>
          <p:nvPr>
            <p:ph type="body" idx="1"/>
          </p:nvPr>
        </p:nvSpPr>
        <p:spPr>
          <a:xfrm>
            <a:off x="378192" y="1403351"/>
            <a:ext cx="11435616" cy="4773612"/>
          </a:xfrm>
          <a:prstGeom prst="rect">
            <a:avLst/>
          </a:prstGeom>
        </p:spPr>
        <p:txBody>
          <a:bodyPr vert="horz" lIns="0" tIns="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p:cNvSpPr txBox="1"/>
          <p:nvPr/>
        </p:nvSpPr>
        <p:spPr>
          <a:xfrm>
            <a:off x="9088800" y="6431999"/>
            <a:ext cx="2725008" cy="246221"/>
          </a:xfrm>
          <a:prstGeom prst="rect">
            <a:avLst/>
          </a:prstGeom>
          <a:noFill/>
        </p:spPr>
        <p:txBody>
          <a:bodyPr wrap="square" lIns="0" rtlCol="0">
            <a:spAutoFit/>
          </a:bodyPr>
          <a:lstStyle/>
          <a:p>
            <a:pPr algn="r"/>
            <a:r>
              <a:rPr lang="en-US" sz="1000">
                <a:solidFill>
                  <a:srgbClr val="58595B"/>
                </a:solidFill>
                <a:latin typeface="Arial" charset="0"/>
                <a:ea typeface="Arial" charset="0"/>
                <a:cs typeface="Arial" charset="0"/>
              </a:rPr>
              <a:t>Rider Levett Bucknall</a:t>
            </a:r>
          </a:p>
        </p:txBody>
      </p:sp>
    </p:spTree>
    <p:extLst>
      <p:ext uri="{BB962C8B-B14F-4D97-AF65-F5344CB8AC3E}">
        <p14:creationId xmlns:p14="http://schemas.microsoft.com/office/powerpoint/2010/main" val="416266375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 id="2147483744" r:id="rId23"/>
  </p:sldLayoutIdLst>
  <p:hf sldNum="0" hdr="0" dt="0"/>
  <p:txStyles>
    <p:titleStyle>
      <a:lvl1pPr algn="l" defTabSz="914377" rtl="0" eaLnBrk="1" latinLnBrk="0" hangingPunct="1">
        <a:lnSpc>
          <a:spcPct val="100000"/>
        </a:lnSpc>
        <a:spcBef>
          <a:spcPct val="0"/>
        </a:spcBef>
        <a:buNone/>
        <a:defRPr sz="2400" b="1" i="0" kern="1200" cap="all" baseline="0">
          <a:solidFill>
            <a:srgbClr val="00245D"/>
          </a:solidFill>
          <a:latin typeface="Arial" charset="0"/>
          <a:ea typeface="Arial" charset="0"/>
          <a:cs typeface="Arial" charset="0"/>
        </a:defRPr>
      </a:lvl1pPr>
    </p:titleStyle>
    <p:bodyStyle>
      <a:lvl1pPr marL="342900" indent="-342900" algn="l" defTabSz="914377" rtl="0" eaLnBrk="1" latinLnBrk="0" hangingPunct="1">
        <a:lnSpc>
          <a:spcPct val="100000"/>
        </a:lnSpc>
        <a:spcBef>
          <a:spcPts val="1000"/>
        </a:spcBef>
        <a:buFont typeface="LucidaGrande" charset="0"/>
        <a:buChar char="▪︎"/>
        <a:defRPr sz="2400" kern="1200">
          <a:solidFill>
            <a:srgbClr val="00245D"/>
          </a:solidFill>
          <a:latin typeface="Arial" charset="0"/>
          <a:ea typeface="Arial" charset="0"/>
          <a:cs typeface="Arial" charset="0"/>
        </a:defRPr>
      </a:lvl1pPr>
      <a:lvl2pPr marL="800089" indent="-342900" algn="l" defTabSz="914377" rtl="0" eaLnBrk="1" latinLnBrk="0" hangingPunct="1">
        <a:lnSpc>
          <a:spcPct val="100000"/>
        </a:lnSpc>
        <a:spcBef>
          <a:spcPts val="500"/>
        </a:spcBef>
        <a:buFont typeface="Arial" charset="0"/>
        <a:buChar char="•"/>
        <a:defRPr sz="2000" kern="1200">
          <a:solidFill>
            <a:srgbClr val="00245D"/>
          </a:solidFill>
          <a:latin typeface="Arial" charset="0"/>
          <a:ea typeface="Arial" charset="0"/>
          <a:cs typeface="Arial" charset="0"/>
        </a:defRPr>
      </a:lvl2pPr>
      <a:lvl3pPr marL="1200127" indent="-285750" algn="l" defTabSz="914377" rtl="0" eaLnBrk="1" latinLnBrk="0" hangingPunct="1">
        <a:lnSpc>
          <a:spcPct val="100000"/>
        </a:lnSpc>
        <a:spcBef>
          <a:spcPts val="500"/>
        </a:spcBef>
        <a:buFont typeface=".AppleSystemUIFont" charset="-120"/>
        <a:buChar char="-"/>
        <a:defRPr sz="1800" kern="1200" baseline="0">
          <a:solidFill>
            <a:srgbClr val="58595B"/>
          </a:solidFill>
          <a:latin typeface="Arial" charset="0"/>
          <a:ea typeface="Arial" charset="0"/>
          <a:cs typeface="Arial" charset="0"/>
        </a:defRPr>
      </a:lvl3pPr>
      <a:lvl4pPr marL="1657316" indent="-285750" algn="l" defTabSz="914377" rtl="0" eaLnBrk="1" latinLnBrk="0" hangingPunct="1">
        <a:lnSpc>
          <a:spcPct val="100000"/>
        </a:lnSpc>
        <a:spcBef>
          <a:spcPts val="500"/>
        </a:spcBef>
        <a:buFont typeface="AppleSymbols" charset="0"/>
        <a:buChar char="≫"/>
        <a:defRPr sz="1600" kern="1200" baseline="0">
          <a:solidFill>
            <a:srgbClr val="58595B"/>
          </a:solidFill>
          <a:latin typeface="Arial" charset="0"/>
          <a:ea typeface="Arial" charset="0"/>
          <a:cs typeface="Arial" charset="0"/>
        </a:defRPr>
      </a:lvl4pPr>
      <a:lvl5pPr marL="2114505" indent="-285750" algn="l" defTabSz="914377" rtl="0" eaLnBrk="1" latinLnBrk="0" hangingPunct="1">
        <a:lnSpc>
          <a:spcPct val="100000"/>
        </a:lnSpc>
        <a:spcBef>
          <a:spcPts val="500"/>
        </a:spcBef>
        <a:buFont typeface="LucidaGrande" charset="0"/>
        <a:buChar char="▪︎"/>
        <a:defRPr sz="1600" kern="1200" baseline="0">
          <a:solidFill>
            <a:srgbClr val="58595B"/>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00000">
                <a:alpha val="90000"/>
              </a:srgbClr>
            </a:gs>
            <a:gs pos="100000">
              <a:srgbClr val="00245D"/>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192" y="301627"/>
            <a:ext cx="11043182" cy="809756"/>
          </a:xfrm>
          <a:prstGeom prst="rect">
            <a:avLst/>
          </a:prstGeom>
        </p:spPr>
        <p:txBody>
          <a:bodyPr vert="horz" lIns="0" tIns="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378192" y="1403351"/>
            <a:ext cx="11435616" cy="4773612"/>
          </a:xfrm>
          <a:prstGeom prst="rect">
            <a:avLst/>
          </a:prstGeom>
        </p:spPr>
        <p:txBody>
          <a:bodyPr vert="horz" lIns="0" tIns="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609004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Lst>
  <p:hf sldNum="0" hdr="0" dt="0"/>
  <p:txStyles>
    <p:titleStyle>
      <a:lvl1pPr algn="l" defTabSz="914377" rtl="0" eaLnBrk="1" latinLnBrk="0" hangingPunct="1">
        <a:lnSpc>
          <a:spcPct val="100000"/>
        </a:lnSpc>
        <a:spcBef>
          <a:spcPct val="0"/>
        </a:spcBef>
        <a:buNone/>
        <a:defRPr sz="2400" b="1" i="0" kern="1200" cap="all" baseline="0">
          <a:solidFill>
            <a:schemeClr val="bg1"/>
          </a:solidFill>
          <a:latin typeface="Arial" charset="0"/>
          <a:ea typeface="Arial" charset="0"/>
          <a:cs typeface="Arial" charset="0"/>
        </a:defRPr>
      </a:lvl1pPr>
    </p:titleStyle>
    <p:bodyStyle>
      <a:lvl1pPr marL="342900" indent="-342900" algn="l" defTabSz="914377" rtl="0" eaLnBrk="1" latinLnBrk="0" hangingPunct="1">
        <a:lnSpc>
          <a:spcPct val="100000"/>
        </a:lnSpc>
        <a:spcBef>
          <a:spcPts val="1000"/>
        </a:spcBef>
        <a:buFont typeface="Wingdings" charset="2"/>
        <a:buChar char="§"/>
        <a:defRPr sz="2400" kern="1200">
          <a:solidFill>
            <a:schemeClr val="bg1"/>
          </a:solidFill>
          <a:latin typeface="Arial" charset="0"/>
          <a:ea typeface="Arial" charset="0"/>
          <a:cs typeface="Arial" charset="0"/>
        </a:defRPr>
      </a:lvl1pPr>
      <a:lvl2pPr marL="800089" indent="-342900" algn="l" defTabSz="914377" rtl="0" eaLnBrk="1" latinLnBrk="0" hangingPunct="1">
        <a:lnSpc>
          <a:spcPct val="100000"/>
        </a:lnSpc>
        <a:spcBef>
          <a:spcPts val="500"/>
        </a:spcBef>
        <a:buFont typeface="Arial" charset="0"/>
        <a:buChar char="•"/>
        <a:defRPr sz="2000" kern="1200">
          <a:solidFill>
            <a:schemeClr val="bg1"/>
          </a:solidFill>
          <a:latin typeface="Arial" charset="0"/>
          <a:ea typeface="Arial" charset="0"/>
          <a:cs typeface="Arial" charset="0"/>
        </a:defRPr>
      </a:lvl2pPr>
      <a:lvl3pPr marL="1200127" indent="-285750" algn="l" defTabSz="914377" rtl="0" eaLnBrk="1" latinLnBrk="0" hangingPunct="1">
        <a:lnSpc>
          <a:spcPct val="100000"/>
        </a:lnSpc>
        <a:spcBef>
          <a:spcPts val="500"/>
        </a:spcBef>
        <a:buFont typeface=".AppleSystemUIFont" charset="-120"/>
        <a:buChar char="-"/>
        <a:defRPr sz="1800" kern="1200">
          <a:solidFill>
            <a:schemeClr val="bg1"/>
          </a:solidFill>
          <a:latin typeface="Arial" charset="0"/>
          <a:ea typeface="Arial" charset="0"/>
          <a:cs typeface="Arial" charset="0"/>
        </a:defRPr>
      </a:lvl3pPr>
      <a:lvl4pPr marL="1657316" indent="-285750" algn="l" defTabSz="914377" rtl="0" eaLnBrk="1" latinLnBrk="0" hangingPunct="1">
        <a:lnSpc>
          <a:spcPct val="100000"/>
        </a:lnSpc>
        <a:spcBef>
          <a:spcPts val="500"/>
        </a:spcBef>
        <a:buFont typeface="AppleSymbols" charset="0"/>
        <a:buChar char="≫"/>
        <a:defRPr sz="1600" kern="1200">
          <a:solidFill>
            <a:schemeClr val="bg1"/>
          </a:solidFill>
          <a:latin typeface="Arial" charset="0"/>
          <a:ea typeface="Arial" charset="0"/>
          <a:cs typeface="Arial" charset="0"/>
        </a:defRPr>
      </a:lvl4pPr>
      <a:lvl5pPr marL="2114505" indent="-285750" algn="l" defTabSz="914377" rtl="0" eaLnBrk="1" latinLnBrk="0" hangingPunct="1">
        <a:lnSpc>
          <a:spcPct val="100000"/>
        </a:lnSpc>
        <a:spcBef>
          <a:spcPts val="500"/>
        </a:spcBef>
        <a:buFont typeface="Wingdings" charset="2"/>
        <a:buChar char="§"/>
        <a:defRPr sz="1600" kern="1200">
          <a:solidFill>
            <a:schemeClr val="bg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00000">
                <a:alpha val="90000"/>
              </a:srgbClr>
            </a:gs>
            <a:gs pos="100000">
              <a:srgbClr val="58595B"/>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192" y="301627"/>
            <a:ext cx="11043182" cy="809756"/>
          </a:xfrm>
          <a:prstGeom prst="rect">
            <a:avLst/>
          </a:prstGeom>
        </p:spPr>
        <p:txBody>
          <a:bodyPr vert="horz" lIns="0" tIns="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378192" y="1403351"/>
            <a:ext cx="11435616" cy="4773612"/>
          </a:xfrm>
          <a:prstGeom prst="rect">
            <a:avLst/>
          </a:prstGeom>
        </p:spPr>
        <p:txBody>
          <a:bodyPr vert="horz" lIns="0" tIns="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239000" y="6356352"/>
            <a:ext cx="4574808" cy="365125"/>
          </a:xfrm>
          <a:prstGeom prst="rect">
            <a:avLst/>
          </a:prstGeom>
        </p:spPr>
        <p:txBody>
          <a:bodyPr vert="horz" lIns="91440" tIns="45720" rIns="0" bIns="45720" rtlCol="0" anchor="ctr"/>
          <a:lstStyle>
            <a:lvl1pPr algn="r">
              <a:defRPr sz="1000">
                <a:solidFill>
                  <a:schemeClr val="bg1"/>
                </a:solidFill>
                <a:latin typeface="Arial" charset="0"/>
                <a:ea typeface="Arial" charset="0"/>
                <a:cs typeface="Arial" charset="0"/>
              </a:defRPr>
            </a:lvl1pPr>
          </a:lstStyle>
          <a:p>
            <a:r>
              <a:rPr lang="en-US"/>
              <a:t>Rider Levett Bucknall</a:t>
            </a:r>
          </a:p>
        </p:txBody>
      </p:sp>
    </p:spTree>
    <p:extLst>
      <p:ext uri="{BB962C8B-B14F-4D97-AF65-F5344CB8AC3E}">
        <p14:creationId xmlns:p14="http://schemas.microsoft.com/office/powerpoint/2010/main" val="125057434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Lst>
  <p:hf sldNum="0" hdr="0" dt="0"/>
  <p:txStyles>
    <p:titleStyle>
      <a:lvl1pPr algn="l" defTabSz="914377" rtl="0" eaLnBrk="1" latinLnBrk="0" hangingPunct="1">
        <a:lnSpc>
          <a:spcPct val="100000"/>
        </a:lnSpc>
        <a:spcBef>
          <a:spcPct val="0"/>
        </a:spcBef>
        <a:buNone/>
        <a:defRPr sz="2400" b="1" i="0" kern="1200" cap="all" baseline="0">
          <a:solidFill>
            <a:schemeClr val="bg1"/>
          </a:solidFill>
          <a:latin typeface="Arial" charset="0"/>
          <a:ea typeface="Arial" charset="0"/>
          <a:cs typeface="Arial" charset="0"/>
        </a:defRPr>
      </a:lvl1pPr>
    </p:titleStyle>
    <p:bodyStyle>
      <a:lvl1pPr marL="342900" indent="-342900" algn="l" defTabSz="914377" rtl="0" eaLnBrk="1" latinLnBrk="0" hangingPunct="1">
        <a:lnSpc>
          <a:spcPct val="100000"/>
        </a:lnSpc>
        <a:spcBef>
          <a:spcPts val="1000"/>
        </a:spcBef>
        <a:buFont typeface="Wingdings" charset="2"/>
        <a:buChar char="§"/>
        <a:defRPr sz="2400" kern="1200">
          <a:solidFill>
            <a:schemeClr val="bg1"/>
          </a:solidFill>
          <a:latin typeface="Arial" charset="0"/>
          <a:ea typeface="Arial" charset="0"/>
          <a:cs typeface="Arial" charset="0"/>
        </a:defRPr>
      </a:lvl1pPr>
      <a:lvl2pPr marL="800089" indent="-342900" algn="l" defTabSz="914377" rtl="0" eaLnBrk="1" latinLnBrk="0" hangingPunct="1">
        <a:lnSpc>
          <a:spcPct val="100000"/>
        </a:lnSpc>
        <a:spcBef>
          <a:spcPts val="500"/>
        </a:spcBef>
        <a:buFont typeface="Arial" charset="0"/>
        <a:buChar char="•"/>
        <a:defRPr sz="2000" kern="1200">
          <a:solidFill>
            <a:schemeClr val="bg1"/>
          </a:solidFill>
          <a:latin typeface="Arial" charset="0"/>
          <a:ea typeface="Arial" charset="0"/>
          <a:cs typeface="Arial" charset="0"/>
        </a:defRPr>
      </a:lvl2pPr>
      <a:lvl3pPr marL="1200127" indent="-285750" algn="l" defTabSz="914377" rtl="0" eaLnBrk="1" latinLnBrk="0" hangingPunct="1">
        <a:lnSpc>
          <a:spcPct val="100000"/>
        </a:lnSpc>
        <a:spcBef>
          <a:spcPts val="500"/>
        </a:spcBef>
        <a:buFont typeface=".AppleSystemUIFont" charset="-120"/>
        <a:buChar char="-"/>
        <a:defRPr sz="1800" kern="1200">
          <a:solidFill>
            <a:schemeClr val="bg1"/>
          </a:solidFill>
          <a:latin typeface="Arial" charset="0"/>
          <a:ea typeface="Arial" charset="0"/>
          <a:cs typeface="Arial" charset="0"/>
        </a:defRPr>
      </a:lvl3pPr>
      <a:lvl4pPr marL="1657316" indent="-285750" algn="l" defTabSz="914377" rtl="0" eaLnBrk="1" latinLnBrk="0" hangingPunct="1">
        <a:lnSpc>
          <a:spcPct val="100000"/>
        </a:lnSpc>
        <a:spcBef>
          <a:spcPts val="500"/>
        </a:spcBef>
        <a:buFont typeface="AppleSymbols" charset="0"/>
        <a:buChar char="≫"/>
        <a:defRPr sz="1600" kern="1200">
          <a:solidFill>
            <a:schemeClr val="bg1"/>
          </a:solidFill>
          <a:latin typeface="Arial" charset="0"/>
          <a:ea typeface="Arial" charset="0"/>
          <a:cs typeface="Arial" charset="0"/>
        </a:defRPr>
      </a:lvl4pPr>
      <a:lvl5pPr marL="2114505" indent="-285750" algn="l" defTabSz="914377" rtl="0" eaLnBrk="1" latinLnBrk="0" hangingPunct="1">
        <a:lnSpc>
          <a:spcPct val="100000"/>
        </a:lnSpc>
        <a:spcBef>
          <a:spcPts val="500"/>
        </a:spcBef>
        <a:buFont typeface="Wingdings" charset="2"/>
        <a:buChar char="§"/>
        <a:defRPr sz="1600" kern="1200">
          <a:solidFill>
            <a:schemeClr val="bg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35.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5.xml"/><Relationship Id="rId5" Type="http://schemas.microsoft.com/office/2007/relationships/hdphoto" Target="../media/hdphoto2.wdp"/><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5.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5.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7561A5E-9DE6-7EE0-9061-06629FB1AF56}"/>
              </a:ext>
            </a:extLst>
          </p:cNvPr>
          <p:cNvSpPr>
            <a:spLocks noGrp="1"/>
          </p:cNvSpPr>
          <p:nvPr>
            <p:ph type="body" sz="quarter" idx="14"/>
          </p:nvPr>
        </p:nvSpPr>
        <p:spPr>
          <a:xfrm>
            <a:off x="2123266" y="3532650"/>
            <a:ext cx="7945466" cy="2373330"/>
          </a:xfrm>
        </p:spPr>
        <p:txBody>
          <a:bodyPr>
            <a:normAutofit/>
          </a:bodyPr>
          <a:lstStyle/>
          <a:p>
            <a:pPr algn="ctr"/>
            <a:r>
              <a:rPr lang="en-GB" sz="1800"/>
              <a:t>Emily Lipscombe, Ruth Goldacre, Alex Taylor, Claire Woodward, Festus </a:t>
            </a:r>
            <a:r>
              <a:rPr lang="en-GB" sz="1800" err="1"/>
              <a:t>Agbongiasede</a:t>
            </a:r>
            <a:r>
              <a:rPr lang="en-GB" sz="1800"/>
              <a:t> &amp; Andy </a:t>
            </a:r>
            <a:r>
              <a:rPr lang="en-GB" sz="1800" err="1"/>
              <a:t>ridgway</a:t>
            </a:r>
            <a:endParaRPr lang="en-GB" sz="1800"/>
          </a:p>
          <a:p>
            <a:pPr algn="ctr"/>
            <a:endParaRPr lang="en-GB" sz="1800"/>
          </a:p>
          <a:p>
            <a:pPr algn="ctr"/>
            <a:r>
              <a:rPr lang="en-GB" sz="1800"/>
              <a:t>Partner Sponsor – Steven Reynolds</a:t>
            </a:r>
          </a:p>
          <a:p>
            <a:pPr algn="ctr"/>
            <a:endParaRPr lang="en-GB" sz="1800"/>
          </a:p>
        </p:txBody>
      </p:sp>
      <p:sp>
        <p:nvSpPr>
          <p:cNvPr id="2" name="Title 1">
            <a:extLst>
              <a:ext uri="{FF2B5EF4-FFF2-40B4-BE49-F238E27FC236}">
                <a16:creationId xmlns:a16="http://schemas.microsoft.com/office/drawing/2014/main" id="{A2E27607-5BCA-8256-4942-74D8AD736051}"/>
              </a:ext>
            </a:extLst>
          </p:cNvPr>
          <p:cNvSpPr>
            <a:spLocks noGrp="1"/>
          </p:cNvSpPr>
          <p:nvPr>
            <p:ph type="ctrTitle"/>
          </p:nvPr>
        </p:nvSpPr>
        <p:spPr>
          <a:xfrm>
            <a:off x="1876528" y="2015500"/>
            <a:ext cx="8438943" cy="1413500"/>
          </a:xfrm>
        </p:spPr>
        <p:txBody>
          <a:bodyPr>
            <a:normAutofit/>
          </a:bodyPr>
          <a:lstStyle/>
          <a:p>
            <a:pPr algn="ctr"/>
            <a:r>
              <a:rPr lang="en-GB"/>
              <a:t>Future Professional Task</a:t>
            </a:r>
            <a:br>
              <a:rPr lang="en-GB"/>
            </a:br>
            <a:r>
              <a:rPr lang="en-GB"/>
              <a:t>Group 10 – Service </a:t>
            </a:r>
          </a:p>
        </p:txBody>
      </p:sp>
      <p:sp>
        <p:nvSpPr>
          <p:cNvPr id="7" name="Text Placeholder 6">
            <a:extLst>
              <a:ext uri="{FF2B5EF4-FFF2-40B4-BE49-F238E27FC236}">
                <a16:creationId xmlns:a16="http://schemas.microsoft.com/office/drawing/2014/main" id="{D67B9BFF-4471-7337-CBB4-BC1A80358394}"/>
              </a:ext>
            </a:extLst>
          </p:cNvPr>
          <p:cNvSpPr>
            <a:spLocks noGrp="1"/>
          </p:cNvSpPr>
          <p:nvPr>
            <p:ph type="body" sz="quarter" idx="13"/>
          </p:nvPr>
        </p:nvSpPr>
        <p:spPr>
          <a:xfrm>
            <a:off x="9415004" y="5309865"/>
            <a:ext cx="2622431" cy="1445554"/>
          </a:xfrm>
        </p:spPr>
        <p:txBody>
          <a:bodyPr/>
          <a:lstStyle/>
          <a:p>
            <a:pPr marL="228594" marR="0" lvl="0" indent="-228594" algn="r" defTabSz="914377" rtl="0" eaLnBrk="1" fontAlgn="auto" latinLnBrk="0" hangingPunct="1">
              <a:lnSpc>
                <a:spcPct val="100000"/>
              </a:lnSpc>
              <a:spcBef>
                <a:spcPts val="1000"/>
              </a:spcBef>
              <a:spcAft>
                <a:spcPts val="0"/>
              </a:spcAft>
              <a:buClrTx/>
              <a:buSzTx/>
              <a:buFont typeface="Arial"/>
              <a:buNone/>
              <a:tabLst/>
              <a:defRPr/>
            </a:pPr>
            <a:r>
              <a:rPr kumimoji="0" lang="en-GB" sz="1400" b="0" i="0" u="none" strike="noStrike" kern="1200" cap="none" spc="0" normalizeH="0" baseline="0" noProof="0">
                <a:ln>
                  <a:noFill/>
                </a:ln>
                <a:solidFill>
                  <a:srgbClr val="FFFFFF"/>
                </a:solidFill>
                <a:effectLst/>
                <a:uLnTx/>
                <a:uFillTx/>
                <a:latin typeface="Arial" charset="0"/>
                <a:cs typeface="Arial" charset="0"/>
              </a:rPr>
              <a:t>March 2023</a:t>
            </a:r>
          </a:p>
        </p:txBody>
      </p:sp>
    </p:spTree>
    <p:extLst>
      <p:ext uri="{BB962C8B-B14F-4D97-AF65-F5344CB8AC3E}">
        <p14:creationId xmlns:p14="http://schemas.microsoft.com/office/powerpoint/2010/main" val="939760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A38E5-7DCF-E679-4BBA-038DA0B0E0D3}"/>
              </a:ext>
            </a:extLst>
          </p:cNvPr>
          <p:cNvSpPr>
            <a:spLocks noGrp="1"/>
          </p:cNvSpPr>
          <p:nvPr>
            <p:ph type="title"/>
          </p:nvPr>
        </p:nvSpPr>
        <p:spPr/>
        <p:txBody>
          <a:bodyPr/>
          <a:lstStyle/>
          <a:p>
            <a:r>
              <a:rPr lang="en-GB"/>
              <a:t>What is RLB UK doing to integrate sustainability?</a:t>
            </a:r>
          </a:p>
        </p:txBody>
      </p:sp>
      <p:sp>
        <p:nvSpPr>
          <p:cNvPr id="3" name="Content Placeholder 2">
            <a:extLst>
              <a:ext uri="{FF2B5EF4-FFF2-40B4-BE49-F238E27FC236}">
                <a16:creationId xmlns:a16="http://schemas.microsoft.com/office/drawing/2014/main" id="{8FD17660-3A44-B35A-510C-1E43BDC7BB84}"/>
              </a:ext>
            </a:extLst>
          </p:cNvPr>
          <p:cNvSpPr>
            <a:spLocks noGrp="1"/>
          </p:cNvSpPr>
          <p:nvPr>
            <p:ph type="body" sz="quarter" idx="12"/>
          </p:nvPr>
        </p:nvSpPr>
        <p:spPr>
          <a:xfrm>
            <a:off x="377825" y="1403351"/>
            <a:ext cx="10109418" cy="5356678"/>
          </a:xfrm>
        </p:spPr>
        <p:txBody>
          <a:bodyPr vert="horz" lIns="0" tIns="0" rIns="91440" bIns="45720" rtlCol="0" anchor="t">
            <a:normAutofit/>
          </a:bodyPr>
          <a:lstStyle/>
          <a:p>
            <a:r>
              <a:rPr lang="en-GB">
                <a:latin typeface="Arial"/>
                <a:cs typeface="Arial"/>
              </a:rPr>
              <a:t>Local Level (Integrating ESG)</a:t>
            </a:r>
          </a:p>
          <a:p>
            <a:pPr lvl="1"/>
            <a:r>
              <a:rPr lang="en-GB"/>
              <a:t>Site Waste Management Plans (SWMP)</a:t>
            </a:r>
          </a:p>
          <a:p>
            <a:pPr lvl="1"/>
            <a:r>
              <a:rPr lang="en-GB"/>
              <a:t>KPI improvement</a:t>
            </a:r>
          </a:p>
          <a:p>
            <a:pPr lvl="1"/>
            <a:r>
              <a:rPr lang="en-GB"/>
              <a:t>Specify furniture, equipment etc recycling centres (</a:t>
            </a:r>
            <a:r>
              <a:rPr lang="en-GB" err="1"/>
              <a:t>Reyooz</a:t>
            </a:r>
            <a:r>
              <a:rPr lang="en-GB"/>
              <a:t>)</a:t>
            </a:r>
          </a:p>
          <a:p>
            <a:pPr lvl="1"/>
            <a:r>
              <a:rPr lang="en-GB"/>
              <a:t>Look to decarbonise existing assets</a:t>
            </a:r>
          </a:p>
          <a:p>
            <a:pPr lvl="1"/>
            <a:r>
              <a:rPr lang="en-GB"/>
              <a:t>Review cost plans</a:t>
            </a:r>
          </a:p>
          <a:p>
            <a:pPr lvl="1"/>
            <a:endParaRPr lang="en-GB">
              <a:latin typeface="Arial"/>
              <a:cs typeface="Arial"/>
            </a:endParaRPr>
          </a:p>
          <a:p>
            <a:r>
              <a:rPr lang="en-GB">
                <a:latin typeface="Arial"/>
                <a:cs typeface="Arial"/>
              </a:rPr>
              <a:t>Nationally/Globally</a:t>
            </a:r>
          </a:p>
          <a:p>
            <a:pPr lvl="1"/>
            <a:r>
              <a:rPr lang="en-GB">
                <a:latin typeface="Arial"/>
                <a:cs typeface="Arial"/>
              </a:rPr>
              <a:t>‘Sustainability Consultancy’ service offering</a:t>
            </a:r>
          </a:p>
          <a:p>
            <a:pPr lvl="1"/>
            <a:r>
              <a:rPr lang="en-GB">
                <a:latin typeface="Arial"/>
                <a:cs typeface="Arial"/>
              </a:rPr>
              <a:t>RLB ‘Global Carbon Policy’</a:t>
            </a:r>
          </a:p>
          <a:p>
            <a:pPr lvl="1"/>
            <a:r>
              <a:rPr lang="en-GB">
                <a:latin typeface="Arial"/>
                <a:cs typeface="Arial"/>
              </a:rPr>
              <a:t>RLB ‘Global Carbon &amp; Sustainability Committee’ </a:t>
            </a:r>
          </a:p>
          <a:p>
            <a:pPr lvl="1"/>
            <a:r>
              <a:rPr lang="en-GB">
                <a:latin typeface="Arial"/>
                <a:cs typeface="Arial"/>
              </a:rPr>
              <a:t>Aiming to influence change across the market</a:t>
            </a:r>
          </a:p>
          <a:p>
            <a:pPr lvl="1"/>
            <a:r>
              <a:rPr lang="en-GB">
                <a:latin typeface="Arial"/>
                <a:cs typeface="Arial"/>
              </a:rPr>
              <a:t>Integrating sustainability – the impact on projects and clients</a:t>
            </a:r>
          </a:p>
          <a:p>
            <a:pPr marL="0" indent="0">
              <a:buNone/>
            </a:pPr>
            <a:endParaRPr lang="en-GB">
              <a:solidFill>
                <a:srgbClr val="FFFFFF"/>
              </a:solidFill>
            </a:endParaRPr>
          </a:p>
        </p:txBody>
      </p:sp>
      <p:grpSp>
        <p:nvGrpSpPr>
          <p:cNvPr id="12" name="Group 11">
            <a:extLst>
              <a:ext uri="{FF2B5EF4-FFF2-40B4-BE49-F238E27FC236}">
                <a16:creationId xmlns:a16="http://schemas.microsoft.com/office/drawing/2014/main" id="{07E4D083-4F5B-C06E-15C7-F841B12432AA}"/>
              </a:ext>
            </a:extLst>
          </p:cNvPr>
          <p:cNvGrpSpPr/>
          <p:nvPr/>
        </p:nvGrpSpPr>
        <p:grpSpPr>
          <a:xfrm>
            <a:off x="8973312" y="4891024"/>
            <a:ext cx="3218688" cy="1966976"/>
            <a:chOff x="8973312" y="4891024"/>
            <a:chExt cx="3218688" cy="1966976"/>
          </a:xfrm>
        </p:grpSpPr>
        <p:pic>
          <p:nvPicPr>
            <p:cNvPr id="4" name="Picture 2">
              <a:extLst>
                <a:ext uri="{FF2B5EF4-FFF2-40B4-BE49-F238E27FC236}">
                  <a16:creationId xmlns:a16="http://schemas.microsoft.com/office/drawing/2014/main" id="{3B868D1E-6E52-1890-9A41-83F4313D8620}"/>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9354428" y="4891024"/>
              <a:ext cx="2456455" cy="196697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BAD402F-FA61-3087-FEB9-94C077218F05}"/>
                </a:ext>
              </a:extLst>
            </p:cNvPr>
            <p:cNvSpPr txBox="1"/>
            <p:nvPr/>
          </p:nvSpPr>
          <p:spPr>
            <a:xfrm>
              <a:off x="8973312" y="6488668"/>
              <a:ext cx="3218688" cy="369332"/>
            </a:xfrm>
            <a:prstGeom prst="rect">
              <a:avLst/>
            </a:prstGeom>
            <a:noFill/>
          </p:spPr>
          <p:txBody>
            <a:bodyPr wrap="square" rtlCol="0">
              <a:spAutoFit/>
            </a:bodyPr>
            <a:lstStyle/>
            <a:p>
              <a:pPr algn="ctr"/>
              <a:r>
                <a:rPr lang="en-GB">
                  <a:solidFill>
                    <a:schemeClr val="bg1"/>
                  </a:solidFill>
                </a:rPr>
                <a:t>Step 2 – Integrating Services</a:t>
              </a:r>
            </a:p>
          </p:txBody>
        </p:sp>
      </p:grpSp>
    </p:spTree>
    <p:extLst>
      <p:ext uri="{BB962C8B-B14F-4D97-AF65-F5344CB8AC3E}">
        <p14:creationId xmlns:p14="http://schemas.microsoft.com/office/powerpoint/2010/main" val="758264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0BE74A8C-5435-BFBA-D3B4-8A291893EF65}"/>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630362" y="125651"/>
            <a:ext cx="8931275" cy="660669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1C5A4B6D-47C0-21B8-8D05-2E3ECD5DF78E}"/>
              </a:ext>
            </a:extLst>
          </p:cNvPr>
          <p:cNvSpPr/>
          <p:nvPr/>
        </p:nvSpPr>
        <p:spPr>
          <a:xfrm>
            <a:off x="642257" y="735955"/>
            <a:ext cx="10907486" cy="5386090"/>
          </a:xfrm>
          <a:prstGeom prst="rect">
            <a:avLst/>
          </a:prstGeom>
          <a:noFill/>
        </p:spPr>
        <p:txBody>
          <a:bodyPr wrap="square" lIns="91440" tIns="45720" rIns="91440" bIns="45720">
            <a:spAutoFit/>
          </a:bodyPr>
          <a:lstStyle/>
          <a:p>
            <a:pPr algn="ctr"/>
            <a:r>
              <a:rPr lang="en-US" sz="34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2030</a:t>
            </a:r>
          </a:p>
        </p:txBody>
      </p:sp>
    </p:spTree>
    <p:extLst>
      <p:ext uri="{BB962C8B-B14F-4D97-AF65-F5344CB8AC3E}">
        <p14:creationId xmlns:p14="http://schemas.microsoft.com/office/powerpoint/2010/main" val="3991340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9E815-860C-3B97-0C6C-92B20AF3B9A2}"/>
              </a:ext>
            </a:extLst>
          </p:cNvPr>
          <p:cNvSpPr>
            <a:spLocks noGrp="1"/>
          </p:cNvSpPr>
          <p:nvPr>
            <p:ph type="title"/>
          </p:nvPr>
        </p:nvSpPr>
        <p:spPr>
          <a:xfrm>
            <a:off x="1887537" y="3024122"/>
            <a:ext cx="8416925" cy="809756"/>
          </a:xfrm>
        </p:spPr>
        <p:txBody>
          <a:bodyPr>
            <a:normAutofit/>
          </a:bodyPr>
          <a:lstStyle/>
          <a:p>
            <a:pPr algn="ctr"/>
            <a:r>
              <a:rPr lang="en-GB" sz="4000"/>
              <a:t>Step 3 - Holistic Bids</a:t>
            </a:r>
          </a:p>
        </p:txBody>
      </p:sp>
      <p:grpSp>
        <p:nvGrpSpPr>
          <p:cNvPr id="3" name="Group 2">
            <a:extLst>
              <a:ext uri="{FF2B5EF4-FFF2-40B4-BE49-F238E27FC236}">
                <a16:creationId xmlns:a16="http://schemas.microsoft.com/office/drawing/2014/main" id="{052252D1-B407-CE70-5DF5-FCA084714505}"/>
              </a:ext>
            </a:extLst>
          </p:cNvPr>
          <p:cNvGrpSpPr/>
          <p:nvPr/>
        </p:nvGrpSpPr>
        <p:grpSpPr>
          <a:xfrm>
            <a:off x="9098329" y="4493553"/>
            <a:ext cx="3218688" cy="2564308"/>
            <a:chOff x="9098329" y="4493553"/>
            <a:chExt cx="3218688" cy="2564308"/>
          </a:xfrm>
        </p:grpSpPr>
        <p:pic>
          <p:nvPicPr>
            <p:cNvPr id="4" name="Picture 2">
              <a:extLst>
                <a:ext uri="{FF2B5EF4-FFF2-40B4-BE49-F238E27FC236}">
                  <a16:creationId xmlns:a16="http://schemas.microsoft.com/office/drawing/2014/main" id="{C90EF9EF-82F1-F70C-D1C2-E8F1E16EE55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44638" y1="74065" x2="44638" y2="74065"/>
                        </a14:backgroundRemoval>
                      </a14:imgEffect>
                    </a14:imgLayer>
                  </a14:imgProps>
                </a:ext>
                <a:ext uri="{28A0092B-C50C-407E-A947-70E740481C1C}">
                  <a14:useLocalDpi xmlns:a14="http://schemas.microsoft.com/office/drawing/2010/main" val="0"/>
                </a:ext>
              </a:extLst>
            </a:blip>
            <a:srcRect/>
            <a:stretch>
              <a:fillRect/>
            </a:stretch>
          </p:blipFill>
          <p:spPr bwMode="auto">
            <a:xfrm>
              <a:off x="9337077" y="4493553"/>
              <a:ext cx="2564308" cy="25643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CAFA162-A89C-D5E7-9B06-DCB60F52DE48}"/>
                </a:ext>
              </a:extLst>
            </p:cNvPr>
            <p:cNvSpPr txBox="1"/>
            <p:nvPr/>
          </p:nvSpPr>
          <p:spPr>
            <a:xfrm>
              <a:off x="9098329" y="6488668"/>
              <a:ext cx="3218688" cy="369332"/>
            </a:xfrm>
            <a:prstGeom prst="rect">
              <a:avLst/>
            </a:prstGeom>
            <a:noFill/>
          </p:spPr>
          <p:txBody>
            <a:bodyPr wrap="square" rtlCol="0">
              <a:spAutoFit/>
            </a:bodyPr>
            <a:lstStyle/>
            <a:p>
              <a:pPr algn="ctr"/>
              <a:r>
                <a:rPr lang="en-GB">
                  <a:solidFill>
                    <a:schemeClr val="bg1"/>
                  </a:solidFill>
                </a:rPr>
                <a:t>Step 3 – Holistic Bids</a:t>
              </a:r>
            </a:p>
          </p:txBody>
        </p:sp>
      </p:grpSp>
    </p:spTree>
    <p:extLst>
      <p:ext uri="{BB962C8B-B14F-4D97-AF65-F5344CB8AC3E}">
        <p14:creationId xmlns:p14="http://schemas.microsoft.com/office/powerpoint/2010/main" val="714690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EBCA8-583F-F131-D354-0C81E6155B66}"/>
              </a:ext>
            </a:extLst>
          </p:cNvPr>
          <p:cNvSpPr>
            <a:spLocks noGrp="1"/>
          </p:cNvSpPr>
          <p:nvPr>
            <p:ph type="title"/>
          </p:nvPr>
        </p:nvSpPr>
        <p:spPr/>
        <p:txBody>
          <a:bodyPr/>
          <a:lstStyle/>
          <a:p>
            <a:r>
              <a:rPr lang="en-GB"/>
              <a:t>Specialist Recruitment </a:t>
            </a:r>
          </a:p>
        </p:txBody>
      </p:sp>
      <p:sp>
        <p:nvSpPr>
          <p:cNvPr id="3" name="Content Placeholder 2">
            <a:extLst>
              <a:ext uri="{FF2B5EF4-FFF2-40B4-BE49-F238E27FC236}">
                <a16:creationId xmlns:a16="http://schemas.microsoft.com/office/drawing/2014/main" id="{0F4A4078-1829-B569-7D10-D0A4CC3BFFEE}"/>
              </a:ext>
            </a:extLst>
          </p:cNvPr>
          <p:cNvSpPr>
            <a:spLocks noGrp="1"/>
          </p:cNvSpPr>
          <p:nvPr>
            <p:ph type="body" sz="quarter" idx="12"/>
          </p:nvPr>
        </p:nvSpPr>
        <p:spPr>
          <a:xfrm>
            <a:off x="377825" y="2612967"/>
            <a:ext cx="5057204" cy="2424389"/>
          </a:xfrm>
        </p:spPr>
        <p:txBody>
          <a:bodyPr>
            <a:normAutofit/>
          </a:bodyPr>
          <a:lstStyle/>
          <a:p>
            <a:pPr marL="0" indent="0">
              <a:buNone/>
            </a:pPr>
            <a:endParaRPr lang="en-GB" sz="700"/>
          </a:p>
          <a:p>
            <a:pPr marL="0" indent="0">
              <a:buNone/>
            </a:pPr>
            <a:r>
              <a:rPr lang="en-GB" sz="7600" b="1"/>
              <a:t>Skills Gap </a:t>
            </a:r>
          </a:p>
          <a:p>
            <a:pPr marL="0" indent="0">
              <a:buNone/>
            </a:pPr>
            <a:endParaRPr lang="en-GB" sz="700"/>
          </a:p>
          <a:p>
            <a:pPr marL="0" indent="0">
              <a:buNone/>
            </a:pPr>
            <a:endParaRPr lang="en-GB" sz="700"/>
          </a:p>
          <a:p>
            <a:pPr>
              <a:buFontTx/>
              <a:buChar char="-"/>
            </a:pPr>
            <a:endParaRPr lang="en-GB" sz="700"/>
          </a:p>
          <a:p>
            <a:pPr>
              <a:buFontTx/>
              <a:buChar char="-"/>
            </a:pPr>
            <a:endParaRPr lang="en-GB" sz="700"/>
          </a:p>
        </p:txBody>
      </p:sp>
      <p:sp>
        <p:nvSpPr>
          <p:cNvPr id="4" name="Content Placeholder 2">
            <a:extLst>
              <a:ext uri="{FF2B5EF4-FFF2-40B4-BE49-F238E27FC236}">
                <a16:creationId xmlns:a16="http://schemas.microsoft.com/office/drawing/2014/main" id="{C2615A4C-8738-4CF7-8209-E43132624896}"/>
              </a:ext>
            </a:extLst>
          </p:cNvPr>
          <p:cNvSpPr txBox="1">
            <a:spLocks/>
          </p:cNvSpPr>
          <p:nvPr/>
        </p:nvSpPr>
        <p:spPr>
          <a:xfrm>
            <a:off x="6825870" y="1861730"/>
            <a:ext cx="6320299" cy="4457700"/>
          </a:xfrm>
          <a:prstGeom prst="rect">
            <a:avLst/>
          </a:prstGeom>
        </p:spPr>
        <p:txBody>
          <a:bodyPr vert="horz" lIns="0" tIns="0" rIns="91440" bIns="45720" rtlCol="0">
            <a:normAutofit/>
          </a:bodyPr>
          <a:lstStyle>
            <a:lvl1pPr marL="342900" indent="-342900" algn="l" defTabSz="914377" rtl="0" eaLnBrk="1" latinLnBrk="0" hangingPunct="1">
              <a:lnSpc>
                <a:spcPct val="100000"/>
              </a:lnSpc>
              <a:spcBef>
                <a:spcPts val="1000"/>
              </a:spcBef>
              <a:buFont typeface="Wingdings" charset="2"/>
              <a:buChar char="§"/>
              <a:defRPr sz="2400" kern="1200">
                <a:solidFill>
                  <a:schemeClr val="bg1"/>
                </a:solidFill>
                <a:latin typeface="Arial" charset="0"/>
                <a:ea typeface="Arial" charset="0"/>
                <a:cs typeface="Arial" charset="0"/>
              </a:defRPr>
            </a:lvl1pPr>
            <a:lvl2pPr marL="800089" indent="-342900" algn="l" defTabSz="914377" rtl="0" eaLnBrk="1" latinLnBrk="0" hangingPunct="1">
              <a:lnSpc>
                <a:spcPct val="100000"/>
              </a:lnSpc>
              <a:spcBef>
                <a:spcPts val="500"/>
              </a:spcBef>
              <a:buFont typeface="Arial" charset="0"/>
              <a:buChar char="•"/>
              <a:defRPr sz="2000" kern="1200">
                <a:solidFill>
                  <a:schemeClr val="bg1"/>
                </a:solidFill>
                <a:latin typeface="Arial" charset="0"/>
                <a:ea typeface="Arial" charset="0"/>
                <a:cs typeface="Arial" charset="0"/>
              </a:defRPr>
            </a:lvl2pPr>
            <a:lvl3pPr marL="1200127" indent="-285750" algn="l" defTabSz="914377" rtl="0" eaLnBrk="1" latinLnBrk="0" hangingPunct="1">
              <a:lnSpc>
                <a:spcPct val="100000"/>
              </a:lnSpc>
              <a:spcBef>
                <a:spcPts val="500"/>
              </a:spcBef>
              <a:buFont typeface=".AppleSystemUIFont" charset="-120"/>
              <a:buChar char="-"/>
              <a:defRPr sz="1800" kern="1200">
                <a:solidFill>
                  <a:schemeClr val="bg1"/>
                </a:solidFill>
                <a:latin typeface="Arial" charset="0"/>
                <a:ea typeface="Arial" charset="0"/>
                <a:cs typeface="Arial" charset="0"/>
              </a:defRPr>
            </a:lvl3pPr>
            <a:lvl4pPr marL="1657316" indent="-285750" algn="l" defTabSz="914377" rtl="0" eaLnBrk="1" latinLnBrk="0" hangingPunct="1">
              <a:lnSpc>
                <a:spcPct val="100000"/>
              </a:lnSpc>
              <a:spcBef>
                <a:spcPts val="500"/>
              </a:spcBef>
              <a:buFont typeface="AppleSymbols" charset="0"/>
              <a:buChar char="≫"/>
              <a:defRPr sz="1600" kern="1200">
                <a:solidFill>
                  <a:schemeClr val="bg1"/>
                </a:solidFill>
                <a:latin typeface="Arial" charset="0"/>
                <a:ea typeface="Arial" charset="0"/>
                <a:cs typeface="Arial" charset="0"/>
              </a:defRPr>
            </a:lvl4pPr>
            <a:lvl5pPr marL="2114505" indent="-285750" algn="l" defTabSz="914377" rtl="0" eaLnBrk="1" latinLnBrk="0" hangingPunct="1">
              <a:lnSpc>
                <a:spcPct val="100000"/>
              </a:lnSpc>
              <a:spcBef>
                <a:spcPts val="500"/>
              </a:spcBef>
              <a:buFont typeface="Wingdings" charset="2"/>
              <a:buChar char="§"/>
              <a:defRPr sz="1600" kern="1200">
                <a:solidFill>
                  <a:schemeClr val="bg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Wingdings" charset="2"/>
              <a:buNone/>
            </a:pPr>
            <a:endParaRPr lang="en-GB"/>
          </a:p>
          <a:p>
            <a:pPr marL="0" indent="0">
              <a:buFont typeface="Wingdings" charset="2"/>
              <a:buNone/>
            </a:pPr>
            <a:r>
              <a:rPr lang="en-GB" sz="7000" b="1"/>
              <a:t>Specialist Recruitment</a:t>
            </a:r>
          </a:p>
          <a:p>
            <a:pPr marL="0" indent="0">
              <a:buFont typeface="Wingdings" charset="2"/>
              <a:buNone/>
            </a:pPr>
            <a:endParaRPr lang="en-GB"/>
          </a:p>
        </p:txBody>
      </p:sp>
      <p:sp>
        <p:nvSpPr>
          <p:cNvPr id="5" name="Content Placeholder 2">
            <a:extLst>
              <a:ext uri="{FF2B5EF4-FFF2-40B4-BE49-F238E27FC236}">
                <a16:creationId xmlns:a16="http://schemas.microsoft.com/office/drawing/2014/main" id="{0B3743F5-B6E0-4363-0E3F-8A8A60A0F7C1}"/>
              </a:ext>
            </a:extLst>
          </p:cNvPr>
          <p:cNvSpPr txBox="1">
            <a:spLocks/>
          </p:cNvSpPr>
          <p:nvPr/>
        </p:nvSpPr>
        <p:spPr>
          <a:xfrm>
            <a:off x="5627015" y="3185953"/>
            <a:ext cx="1006869" cy="904627"/>
          </a:xfrm>
          <a:prstGeom prst="rect">
            <a:avLst/>
          </a:prstGeom>
        </p:spPr>
        <p:txBody>
          <a:bodyPr vert="horz" lIns="0" tIns="0" rIns="91440" bIns="45720" rtlCol="0">
            <a:normAutofit/>
          </a:bodyPr>
          <a:lstStyle>
            <a:lvl1pPr marL="342900" indent="-342900" algn="l" defTabSz="914377" rtl="0" eaLnBrk="1" latinLnBrk="0" hangingPunct="1">
              <a:lnSpc>
                <a:spcPct val="100000"/>
              </a:lnSpc>
              <a:spcBef>
                <a:spcPts val="1000"/>
              </a:spcBef>
              <a:buFont typeface="Wingdings" charset="2"/>
              <a:buChar char="§"/>
              <a:defRPr sz="2400" kern="1200">
                <a:solidFill>
                  <a:schemeClr val="bg1"/>
                </a:solidFill>
                <a:latin typeface="Arial" charset="0"/>
                <a:ea typeface="Arial" charset="0"/>
                <a:cs typeface="Arial" charset="0"/>
              </a:defRPr>
            </a:lvl1pPr>
            <a:lvl2pPr marL="800089" indent="-342900" algn="l" defTabSz="914377" rtl="0" eaLnBrk="1" latinLnBrk="0" hangingPunct="1">
              <a:lnSpc>
                <a:spcPct val="100000"/>
              </a:lnSpc>
              <a:spcBef>
                <a:spcPts val="500"/>
              </a:spcBef>
              <a:buFont typeface="Arial" charset="0"/>
              <a:buChar char="•"/>
              <a:defRPr sz="2000" kern="1200">
                <a:solidFill>
                  <a:schemeClr val="bg1"/>
                </a:solidFill>
                <a:latin typeface="Arial" charset="0"/>
                <a:ea typeface="Arial" charset="0"/>
                <a:cs typeface="Arial" charset="0"/>
              </a:defRPr>
            </a:lvl2pPr>
            <a:lvl3pPr marL="1200127" indent="-285750" algn="l" defTabSz="914377" rtl="0" eaLnBrk="1" latinLnBrk="0" hangingPunct="1">
              <a:lnSpc>
                <a:spcPct val="100000"/>
              </a:lnSpc>
              <a:spcBef>
                <a:spcPts val="500"/>
              </a:spcBef>
              <a:buFont typeface=".AppleSystemUIFont" charset="-120"/>
              <a:buChar char="-"/>
              <a:defRPr sz="1800" kern="1200">
                <a:solidFill>
                  <a:schemeClr val="bg1"/>
                </a:solidFill>
                <a:latin typeface="Arial" charset="0"/>
                <a:ea typeface="Arial" charset="0"/>
                <a:cs typeface="Arial" charset="0"/>
              </a:defRPr>
            </a:lvl3pPr>
            <a:lvl4pPr marL="1657316" indent="-285750" algn="l" defTabSz="914377" rtl="0" eaLnBrk="1" latinLnBrk="0" hangingPunct="1">
              <a:lnSpc>
                <a:spcPct val="100000"/>
              </a:lnSpc>
              <a:spcBef>
                <a:spcPts val="500"/>
              </a:spcBef>
              <a:buFont typeface="AppleSymbols" charset="0"/>
              <a:buChar char="≫"/>
              <a:defRPr sz="1600" kern="1200">
                <a:solidFill>
                  <a:schemeClr val="bg1"/>
                </a:solidFill>
                <a:latin typeface="Arial" charset="0"/>
                <a:ea typeface="Arial" charset="0"/>
                <a:cs typeface="Arial" charset="0"/>
              </a:defRPr>
            </a:lvl4pPr>
            <a:lvl5pPr marL="2114505" indent="-285750" algn="l" defTabSz="914377" rtl="0" eaLnBrk="1" latinLnBrk="0" hangingPunct="1">
              <a:lnSpc>
                <a:spcPct val="100000"/>
              </a:lnSpc>
              <a:spcBef>
                <a:spcPts val="500"/>
              </a:spcBef>
              <a:buFont typeface="Wingdings" charset="2"/>
              <a:buChar char="§"/>
              <a:defRPr sz="1600" kern="1200">
                <a:solidFill>
                  <a:schemeClr val="bg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4400" b="1">
                <a:solidFill>
                  <a:schemeClr val="accent3"/>
                </a:solidFill>
              </a:rPr>
              <a:t>VS.</a:t>
            </a:r>
            <a:endParaRPr lang="en-GB" sz="4400" b="1">
              <a:solidFill>
                <a:schemeClr val="accent3"/>
              </a:solidFill>
            </a:endParaRPr>
          </a:p>
        </p:txBody>
      </p:sp>
      <p:sp>
        <p:nvSpPr>
          <p:cNvPr id="7" name="TextBox 6">
            <a:extLst>
              <a:ext uri="{FF2B5EF4-FFF2-40B4-BE49-F238E27FC236}">
                <a16:creationId xmlns:a16="http://schemas.microsoft.com/office/drawing/2014/main" id="{DB633896-95CC-E1F2-DCCE-90CEAEFA6006}"/>
              </a:ext>
            </a:extLst>
          </p:cNvPr>
          <p:cNvSpPr txBox="1"/>
          <p:nvPr/>
        </p:nvSpPr>
        <p:spPr>
          <a:xfrm>
            <a:off x="135703" y="5537885"/>
            <a:ext cx="11920593" cy="646331"/>
          </a:xfrm>
          <a:prstGeom prst="rect">
            <a:avLst/>
          </a:prstGeom>
          <a:noFill/>
        </p:spPr>
        <p:txBody>
          <a:bodyPr wrap="square">
            <a:spAutoFit/>
          </a:bodyPr>
          <a:lstStyle/>
          <a:p>
            <a:pPr algn="ctr"/>
            <a:r>
              <a:rPr lang="en-US" b="1">
                <a:solidFill>
                  <a:schemeClr val="bg1"/>
                </a:solidFill>
              </a:rPr>
              <a:t>Reducing the need for free-lancers and sub-consultants will both reduce the overall cost for client, and increase RLB’s profit margins</a:t>
            </a:r>
            <a:endParaRPr lang="en-GB" b="1">
              <a:solidFill>
                <a:schemeClr val="bg1"/>
              </a:solidFill>
            </a:endParaRPr>
          </a:p>
        </p:txBody>
      </p:sp>
    </p:spTree>
    <p:extLst>
      <p:ext uri="{BB962C8B-B14F-4D97-AF65-F5344CB8AC3E}">
        <p14:creationId xmlns:p14="http://schemas.microsoft.com/office/powerpoint/2010/main" val="4203815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25F43-AD90-7946-3EEB-7CEBFA08E325}"/>
              </a:ext>
            </a:extLst>
          </p:cNvPr>
          <p:cNvSpPr>
            <a:spLocks noGrp="1"/>
          </p:cNvSpPr>
          <p:nvPr>
            <p:ph type="title"/>
          </p:nvPr>
        </p:nvSpPr>
        <p:spPr/>
        <p:txBody>
          <a:bodyPr/>
          <a:lstStyle/>
          <a:p>
            <a:r>
              <a:rPr lang="en-US"/>
              <a:t>Holistic bids: a new approach</a:t>
            </a:r>
            <a:endParaRPr lang="en-GB"/>
          </a:p>
        </p:txBody>
      </p:sp>
      <p:pic>
        <p:nvPicPr>
          <p:cNvPr id="4" name="Picture 3">
            <a:extLst>
              <a:ext uri="{FF2B5EF4-FFF2-40B4-BE49-F238E27FC236}">
                <a16:creationId xmlns:a16="http://schemas.microsoft.com/office/drawing/2014/main" id="{72693148-D511-B99C-22FF-44EB95C1632D}"/>
              </a:ext>
            </a:extLst>
          </p:cNvPr>
          <p:cNvPicPr>
            <a:picLocks noChangeAspect="1"/>
          </p:cNvPicPr>
          <p:nvPr/>
        </p:nvPicPr>
        <p:blipFill>
          <a:blip r:embed="rId3"/>
          <a:stretch>
            <a:fillRect/>
          </a:stretch>
        </p:blipFill>
        <p:spPr>
          <a:xfrm>
            <a:off x="3559977" y="2948262"/>
            <a:ext cx="5072044" cy="1545291"/>
          </a:xfrm>
          <a:prstGeom prst="rect">
            <a:avLst/>
          </a:prstGeom>
        </p:spPr>
      </p:pic>
      <p:sp>
        <p:nvSpPr>
          <p:cNvPr id="6" name="Content Placeholder 2">
            <a:extLst>
              <a:ext uri="{FF2B5EF4-FFF2-40B4-BE49-F238E27FC236}">
                <a16:creationId xmlns:a16="http://schemas.microsoft.com/office/drawing/2014/main" id="{AF83A086-EEF2-DE5A-F6F1-F2E092F5AA28}"/>
              </a:ext>
            </a:extLst>
          </p:cNvPr>
          <p:cNvSpPr>
            <a:spLocks noGrp="1"/>
          </p:cNvSpPr>
          <p:nvPr>
            <p:ph type="body" sz="quarter" idx="12"/>
          </p:nvPr>
        </p:nvSpPr>
        <p:spPr>
          <a:xfrm>
            <a:off x="1658048" y="1296363"/>
            <a:ext cx="8875903" cy="1954546"/>
          </a:xfrm>
        </p:spPr>
        <p:txBody>
          <a:bodyPr>
            <a:normAutofit fontScale="25000" lnSpcReduction="20000"/>
          </a:bodyPr>
          <a:lstStyle/>
          <a:p>
            <a:pPr marL="0" indent="0">
              <a:buNone/>
            </a:pPr>
            <a:endParaRPr lang="en-GB" sz="700"/>
          </a:p>
          <a:p>
            <a:pPr marL="0" indent="0">
              <a:buNone/>
            </a:pPr>
            <a:endParaRPr lang="en-GB" sz="700"/>
          </a:p>
          <a:p>
            <a:pPr marL="0" indent="0">
              <a:buNone/>
            </a:pPr>
            <a:endParaRPr lang="en-GB" sz="700"/>
          </a:p>
          <a:p>
            <a:pPr>
              <a:buFontTx/>
              <a:buChar char="-"/>
            </a:pPr>
            <a:endParaRPr lang="en-GB" sz="700"/>
          </a:p>
          <a:p>
            <a:pPr marL="0" indent="0">
              <a:buNone/>
            </a:pPr>
            <a:r>
              <a:rPr lang="en-GB" sz="19200" b="1"/>
              <a:t>Case Study: Mitie Framework</a:t>
            </a:r>
          </a:p>
        </p:txBody>
      </p:sp>
      <p:grpSp>
        <p:nvGrpSpPr>
          <p:cNvPr id="3" name="Group 2">
            <a:extLst>
              <a:ext uri="{FF2B5EF4-FFF2-40B4-BE49-F238E27FC236}">
                <a16:creationId xmlns:a16="http://schemas.microsoft.com/office/drawing/2014/main" id="{FBF6C964-2CAA-D67B-F83E-ED969450BF42}"/>
              </a:ext>
            </a:extLst>
          </p:cNvPr>
          <p:cNvGrpSpPr/>
          <p:nvPr/>
        </p:nvGrpSpPr>
        <p:grpSpPr>
          <a:xfrm>
            <a:off x="9098329" y="4493553"/>
            <a:ext cx="3218688" cy="2564308"/>
            <a:chOff x="9098329" y="4493553"/>
            <a:chExt cx="3218688" cy="2564308"/>
          </a:xfrm>
        </p:grpSpPr>
        <p:pic>
          <p:nvPicPr>
            <p:cNvPr id="5" name="Picture 2">
              <a:extLst>
                <a:ext uri="{FF2B5EF4-FFF2-40B4-BE49-F238E27FC236}">
                  <a16:creationId xmlns:a16="http://schemas.microsoft.com/office/drawing/2014/main" id="{416490C1-E206-35F5-4A27-7E7086CA6EA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44638" y1="74065" x2="44638" y2="74065"/>
                        </a14:backgroundRemoval>
                      </a14:imgEffect>
                    </a14:imgLayer>
                  </a14:imgProps>
                </a:ext>
                <a:ext uri="{28A0092B-C50C-407E-A947-70E740481C1C}">
                  <a14:useLocalDpi xmlns:a14="http://schemas.microsoft.com/office/drawing/2010/main" val="0"/>
                </a:ext>
              </a:extLst>
            </a:blip>
            <a:srcRect/>
            <a:stretch>
              <a:fillRect/>
            </a:stretch>
          </p:blipFill>
          <p:spPr bwMode="auto">
            <a:xfrm>
              <a:off x="9337077" y="4493553"/>
              <a:ext cx="2564308" cy="256430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7682B90-6D15-A937-7F38-4B2FE8850905}"/>
                </a:ext>
              </a:extLst>
            </p:cNvPr>
            <p:cNvSpPr txBox="1"/>
            <p:nvPr/>
          </p:nvSpPr>
          <p:spPr>
            <a:xfrm>
              <a:off x="9098329" y="6488668"/>
              <a:ext cx="3218688" cy="369332"/>
            </a:xfrm>
            <a:prstGeom prst="rect">
              <a:avLst/>
            </a:prstGeom>
            <a:noFill/>
          </p:spPr>
          <p:txBody>
            <a:bodyPr wrap="square" rtlCol="0">
              <a:spAutoFit/>
            </a:bodyPr>
            <a:lstStyle/>
            <a:p>
              <a:pPr algn="ctr"/>
              <a:r>
                <a:rPr lang="en-GB">
                  <a:solidFill>
                    <a:schemeClr val="bg1"/>
                  </a:solidFill>
                </a:rPr>
                <a:t>Step 3 – Holistic Bids</a:t>
              </a:r>
            </a:p>
          </p:txBody>
        </p:sp>
      </p:grpSp>
    </p:spTree>
    <p:extLst>
      <p:ext uri="{BB962C8B-B14F-4D97-AF65-F5344CB8AC3E}">
        <p14:creationId xmlns:p14="http://schemas.microsoft.com/office/powerpoint/2010/main" val="1872683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A38E5-7DCF-E679-4BBA-038DA0B0E0D3}"/>
              </a:ext>
            </a:extLst>
          </p:cNvPr>
          <p:cNvSpPr>
            <a:spLocks noGrp="1"/>
          </p:cNvSpPr>
          <p:nvPr>
            <p:ph type="title"/>
          </p:nvPr>
        </p:nvSpPr>
        <p:spPr/>
        <p:txBody>
          <a:bodyPr/>
          <a:lstStyle/>
          <a:p>
            <a:r>
              <a:rPr lang="en-GB"/>
              <a:t>Summary and next Steps</a:t>
            </a:r>
          </a:p>
        </p:txBody>
      </p:sp>
      <p:sp>
        <p:nvSpPr>
          <p:cNvPr id="5" name="Text Placeholder 4">
            <a:extLst>
              <a:ext uri="{FF2B5EF4-FFF2-40B4-BE49-F238E27FC236}">
                <a16:creationId xmlns:a16="http://schemas.microsoft.com/office/drawing/2014/main" id="{3EE4D514-3EC6-5BCC-13EA-9532CF359B5B}"/>
              </a:ext>
            </a:extLst>
          </p:cNvPr>
          <p:cNvSpPr>
            <a:spLocks noGrp="1"/>
          </p:cNvSpPr>
          <p:nvPr>
            <p:ph type="body" sz="quarter" idx="12"/>
          </p:nvPr>
        </p:nvSpPr>
        <p:spPr>
          <a:xfrm>
            <a:off x="205484" y="2380746"/>
            <a:ext cx="3598274" cy="3189086"/>
          </a:xfrm>
        </p:spPr>
        <p:txBody>
          <a:bodyPr>
            <a:normAutofit/>
          </a:bodyPr>
          <a:lstStyle/>
          <a:p>
            <a:pPr marL="0" indent="0" algn="ctr">
              <a:buNone/>
            </a:pPr>
            <a:r>
              <a:rPr lang="en-GB" sz="2800" b="1"/>
              <a:t>Step 1 – Short Term</a:t>
            </a:r>
          </a:p>
          <a:p>
            <a:pPr marL="0" indent="0" algn="ctr">
              <a:buNone/>
            </a:pPr>
            <a:r>
              <a:rPr lang="en-GB" sz="2800"/>
              <a:t>Spotlight on Sector/Service</a:t>
            </a:r>
            <a:endParaRPr lang="en-GB" sz="2800" b="1"/>
          </a:p>
          <a:p>
            <a:pPr marL="0" indent="0">
              <a:buNone/>
            </a:pPr>
            <a:endParaRPr lang="en-GB"/>
          </a:p>
          <a:p>
            <a:endParaRPr lang="en-GB">
              <a:solidFill>
                <a:srgbClr val="FF0000"/>
              </a:solidFill>
            </a:endParaRPr>
          </a:p>
          <a:p>
            <a:endParaRPr lang="en-GB">
              <a:solidFill>
                <a:srgbClr val="FF0000"/>
              </a:solidFill>
            </a:endParaRPr>
          </a:p>
        </p:txBody>
      </p:sp>
      <p:sp>
        <p:nvSpPr>
          <p:cNvPr id="3" name="TextBox 2">
            <a:extLst>
              <a:ext uri="{FF2B5EF4-FFF2-40B4-BE49-F238E27FC236}">
                <a16:creationId xmlns:a16="http://schemas.microsoft.com/office/drawing/2014/main" id="{84A7DF45-A1FE-30A0-647A-47F835A30120}"/>
              </a:ext>
            </a:extLst>
          </p:cNvPr>
          <p:cNvSpPr txBox="1"/>
          <p:nvPr/>
        </p:nvSpPr>
        <p:spPr>
          <a:xfrm>
            <a:off x="191784" y="5302549"/>
            <a:ext cx="11794732" cy="1200329"/>
          </a:xfrm>
          <a:prstGeom prst="rect">
            <a:avLst/>
          </a:prstGeom>
          <a:noFill/>
        </p:spPr>
        <p:txBody>
          <a:bodyPr wrap="square" rtlCol="0">
            <a:spAutoFit/>
          </a:bodyPr>
          <a:lstStyle/>
          <a:p>
            <a:pPr marL="0" indent="0" algn="ctr">
              <a:buNone/>
            </a:pPr>
            <a:r>
              <a:rPr lang="en-GB" sz="2400" b="1">
                <a:solidFill>
                  <a:schemeClr val="bg1"/>
                </a:solidFill>
              </a:rPr>
              <a:t>TAKEAWAY:</a:t>
            </a:r>
          </a:p>
          <a:p>
            <a:pPr marL="0" indent="0" algn="ctr">
              <a:buNone/>
            </a:pPr>
            <a:r>
              <a:rPr lang="en-GB" sz="2400" b="1">
                <a:solidFill>
                  <a:schemeClr val="bg1"/>
                </a:solidFill>
              </a:rPr>
              <a:t>Achieve improved inter-office relations thus improving our </a:t>
            </a:r>
            <a:br>
              <a:rPr lang="en-GB" sz="2400" b="1">
                <a:solidFill>
                  <a:schemeClr val="bg1"/>
                </a:solidFill>
              </a:rPr>
            </a:br>
            <a:r>
              <a:rPr lang="en-GB" sz="2400" b="1">
                <a:solidFill>
                  <a:schemeClr val="bg1"/>
                </a:solidFill>
              </a:rPr>
              <a:t>service offering as a business.</a:t>
            </a:r>
            <a:endParaRPr lang="en-GB" b="1">
              <a:solidFill>
                <a:schemeClr val="bg1"/>
              </a:solidFill>
            </a:endParaRPr>
          </a:p>
        </p:txBody>
      </p:sp>
      <p:sp>
        <p:nvSpPr>
          <p:cNvPr id="4" name="Text Placeholder 4">
            <a:extLst>
              <a:ext uri="{FF2B5EF4-FFF2-40B4-BE49-F238E27FC236}">
                <a16:creationId xmlns:a16="http://schemas.microsoft.com/office/drawing/2014/main" id="{0CF9F4EA-0672-268C-F193-A1D9820564E1}"/>
              </a:ext>
            </a:extLst>
          </p:cNvPr>
          <p:cNvSpPr txBox="1">
            <a:spLocks/>
          </p:cNvSpPr>
          <p:nvPr/>
        </p:nvSpPr>
        <p:spPr>
          <a:xfrm>
            <a:off x="4296863" y="2380746"/>
            <a:ext cx="3919040" cy="2921803"/>
          </a:xfrm>
          <a:prstGeom prst="rect">
            <a:avLst/>
          </a:prstGeom>
        </p:spPr>
        <p:txBody>
          <a:bodyPr vert="horz" lIns="0" tIns="0" rIns="91440" bIns="45720" rtlCol="0">
            <a:normAutofit/>
          </a:bodyPr>
          <a:lstStyle>
            <a:lvl1pPr marL="342900" indent="-342900" algn="l" defTabSz="914377" rtl="0" eaLnBrk="1" latinLnBrk="0" hangingPunct="1">
              <a:lnSpc>
                <a:spcPct val="100000"/>
              </a:lnSpc>
              <a:spcBef>
                <a:spcPts val="1000"/>
              </a:spcBef>
              <a:buFont typeface="Wingdings" charset="2"/>
              <a:buChar char="§"/>
              <a:defRPr sz="2400" kern="1200">
                <a:solidFill>
                  <a:schemeClr val="bg1"/>
                </a:solidFill>
                <a:latin typeface="Arial" charset="0"/>
                <a:ea typeface="Arial" charset="0"/>
                <a:cs typeface="Arial" charset="0"/>
              </a:defRPr>
            </a:lvl1pPr>
            <a:lvl2pPr marL="800089" indent="-342900" algn="l" defTabSz="914377" rtl="0" eaLnBrk="1" latinLnBrk="0" hangingPunct="1">
              <a:lnSpc>
                <a:spcPct val="100000"/>
              </a:lnSpc>
              <a:spcBef>
                <a:spcPts val="500"/>
              </a:spcBef>
              <a:buFont typeface="Arial" charset="0"/>
              <a:buChar char="•"/>
              <a:defRPr sz="2000" kern="1200">
                <a:solidFill>
                  <a:schemeClr val="bg1"/>
                </a:solidFill>
                <a:latin typeface="Arial" charset="0"/>
                <a:ea typeface="Arial" charset="0"/>
                <a:cs typeface="Arial" charset="0"/>
              </a:defRPr>
            </a:lvl2pPr>
            <a:lvl3pPr marL="1200127" indent="-285750" algn="l" defTabSz="914377" rtl="0" eaLnBrk="1" latinLnBrk="0" hangingPunct="1">
              <a:lnSpc>
                <a:spcPct val="100000"/>
              </a:lnSpc>
              <a:spcBef>
                <a:spcPts val="500"/>
              </a:spcBef>
              <a:buFont typeface=".AppleSystemUIFont" charset="-120"/>
              <a:buChar char="-"/>
              <a:defRPr sz="1800" kern="1200">
                <a:solidFill>
                  <a:schemeClr val="bg1"/>
                </a:solidFill>
                <a:latin typeface="Arial" charset="0"/>
                <a:ea typeface="Arial" charset="0"/>
                <a:cs typeface="Arial" charset="0"/>
              </a:defRPr>
            </a:lvl3pPr>
            <a:lvl4pPr marL="1657316" indent="-285750" algn="l" defTabSz="914377" rtl="0" eaLnBrk="1" latinLnBrk="0" hangingPunct="1">
              <a:lnSpc>
                <a:spcPct val="100000"/>
              </a:lnSpc>
              <a:spcBef>
                <a:spcPts val="500"/>
              </a:spcBef>
              <a:buFont typeface="AppleSymbols" charset="0"/>
              <a:buChar char="≫"/>
              <a:defRPr sz="1600" kern="1200">
                <a:solidFill>
                  <a:schemeClr val="bg1"/>
                </a:solidFill>
                <a:latin typeface="Arial" charset="0"/>
                <a:ea typeface="Arial" charset="0"/>
                <a:cs typeface="Arial" charset="0"/>
              </a:defRPr>
            </a:lvl4pPr>
            <a:lvl5pPr marL="2114505" indent="-285750" algn="l" defTabSz="914377" rtl="0" eaLnBrk="1" latinLnBrk="0" hangingPunct="1">
              <a:lnSpc>
                <a:spcPct val="100000"/>
              </a:lnSpc>
              <a:spcBef>
                <a:spcPts val="500"/>
              </a:spcBef>
              <a:buFont typeface="Wingdings" charset="2"/>
              <a:buChar char="§"/>
              <a:defRPr sz="1600" kern="1200">
                <a:solidFill>
                  <a:schemeClr val="bg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2800" b="1"/>
              <a:t>Step 2 – Medium Term</a:t>
            </a:r>
          </a:p>
          <a:p>
            <a:pPr marL="0" indent="0" algn="ctr">
              <a:buNone/>
            </a:pPr>
            <a:r>
              <a:rPr lang="en-GB" sz="2800"/>
              <a:t>RLB Sustainability Best Practice Guidance Note</a:t>
            </a:r>
          </a:p>
          <a:p>
            <a:pPr marL="0" indent="0">
              <a:buNone/>
            </a:pPr>
            <a:endParaRPr lang="en-GB" b="1"/>
          </a:p>
          <a:p>
            <a:pPr marL="0" indent="0" algn="ctr">
              <a:buNone/>
            </a:pPr>
            <a:endParaRPr lang="en-GB" b="1"/>
          </a:p>
          <a:p>
            <a:endParaRPr lang="en-GB">
              <a:solidFill>
                <a:srgbClr val="FF0000"/>
              </a:solidFill>
            </a:endParaRPr>
          </a:p>
        </p:txBody>
      </p:sp>
      <p:sp>
        <p:nvSpPr>
          <p:cNvPr id="6" name="Text Placeholder 4">
            <a:extLst>
              <a:ext uri="{FF2B5EF4-FFF2-40B4-BE49-F238E27FC236}">
                <a16:creationId xmlns:a16="http://schemas.microsoft.com/office/drawing/2014/main" id="{74188057-0E16-4C81-C450-6B785FB1AB04}"/>
              </a:ext>
            </a:extLst>
          </p:cNvPr>
          <p:cNvSpPr txBox="1">
            <a:spLocks/>
          </p:cNvSpPr>
          <p:nvPr/>
        </p:nvSpPr>
        <p:spPr>
          <a:xfrm>
            <a:off x="8488452" y="2380745"/>
            <a:ext cx="3598274" cy="2921804"/>
          </a:xfrm>
          <a:prstGeom prst="rect">
            <a:avLst/>
          </a:prstGeom>
        </p:spPr>
        <p:txBody>
          <a:bodyPr vert="horz" lIns="0" tIns="0" rIns="91440" bIns="45720" rtlCol="0">
            <a:normAutofit/>
          </a:bodyPr>
          <a:lstStyle>
            <a:lvl1pPr marL="342900" indent="-342900" algn="l" defTabSz="914377" rtl="0" eaLnBrk="1" latinLnBrk="0" hangingPunct="1">
              <a:lnSpc>
                <a:spcPct val="100000"/>
              </a:lnSpc>
              <a:spcBef>
                <a:spcPts val="1000"/>
              </a:spcBef>
              <a:buFont typeface="Wingdings" charset="2"/>
              <a:buChar char="§"/>
              <a:defRPr sz="2400" kern="1200">
                <a:solidFill>
                  <a:schemeClr val="bg1"/>
                </a:solidFill>
                <a:latin typeface="Arial" charset="0"/>
                <a:ea typeface="Arial" charset="0"/>
                <a:cs typeface="Arial" charset="0"/>
              </a:defRPr>
            </a:lvl1pPr>
            <a:lvl2pPr marL="800089" indent="-342900" algn="l" defTabSz="914377" rtl="0" eaLnBrk="1" latinLnBrk="0" hangingPunct="1">
              <a:lnSpc>
                <a:spcPct val="100000"/>
              </a:lnSpc>
              <a:spcBef>
                <a:spcPts val="500"/>
              </a:spcBef>
              <a:buFont typeface="Arial" charset="0"/>
              <a:buChar char="•"/>
              <a:defRPr sz="2000" kern="1200">
                <a:solidFill>
                  <a:schemeClr val="bg1"/>
                </a:solidFill>
                <a:latin typeface="Arial" charset="0"/>
                <a:ea typeface="Arial" charset="0"/>
                <a:cs typeface="Arial" charset="0"/>
              </a:defRPr>
            </a:lvl2pPr>
            <a:lvl3pPr marL="1200127" indent="-285750" algn="l" defTabSz="914377" rtl="0" eaLnBrk="1" latinLnBrk="0" hangingPunct="1">
              <a:lnSpc>
                <a:spcPct val="100000"/>
              </a:lnSpc>
              <a:spcBef>
                <a:spcPts val="500"/>
              </a:spcBef>
              <a:buFont typeface=".AppleSystemUIFont" charset="-120"/>
              <a:buChar char="-"/>
              <a:defRPr sz="1800" kern="1200">
                <a:solidFill>
                  <a:schemeClr val="bg1"/>
                </a:solidFill>
                <a:latin typeface="Arial" charset="0"/>
                <a:ea typeface="Arial" charset="0"/>
                <a:cs typeface="Arial" charset="0"/>
              </a:defRPr>
            </a:lvl3pPr>
            <a:lvl4pPr marL="1657316" indent="-285750" algn="l" defTabSz="914377" rtl="0" eaLnBrk="1" latinLnBrk="0" hangingPunct="1">
              <a:lnSpc>
                <a:spcPct val="100000"/>
              </a:lnSpc>
              <a:spcBef>
                <a:spcPts val="500"/>
              </a:spcBef>
              <a:buFont typeface="AppleSymbols" charset="0"/>
              <a:buChar char="≫"/>
              <a:defRPr sz="1600" kern="1200">
                <a:solidFill>
                  <a:schemeClr val="bg1"/>
                </a:solidFill>
                <a:latin typeface="Arial" charset="0"/>
                <a:ea typeface="Arial" charset="0"/>
                <a:cs typeface="Arial" charset="0"/>
              </a:defRPr>
            </a:lvl4pPr>
            <a:lvl5pPr marL="2114505" indent="-285750" algn="l" defTabSz="914377" rtl="0" eaLnBrk="1" latinLnBrk="0" hangingPunct="1">
              <a:lnSpc>
                <a:spcPct val="100000"/>
              </a:lnSpc>
              <a:spcBef>
                <a:spcPts val="500"/>
              </a:spcBef>
              <a:buFont typeface="Wingdings" charset="2"/>
              <a:buChar char="§"/>
              <a:defRPr sz="1600" kern="1200">
                <a:solidFill>
                  <a:schemeClr val="bg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2800" b="1"/>
              <a:t>Step 3 – Long Term</a:t>
            </a:r>
          </a:p>
          <a:p>
            <a:pPr marL="0" indent="0" algn="ctr">
              <a:buNone/>
            </a:pPr>
            <a:r>
              <a:rPr lang="en-GB" sz="2800"/>
              <a:t>Holistic Bids</a:t>
            </a:r>
          </a:p>
        </p:txBody>
      </p:sp>
    </p:spTree>
    <p:extLst>
      <p:ext uri="{BB962C8B-B14F-4D97-AF65-F5344CB8AC3E}">
        <p14:creationId xmlns:p14="http://schemas.microsoft.com/office/powerpoint/2010/main" val="2911380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685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3B3E0-7C5C-B1AF-CEC0-684917FE258B}"/>
              </a:ext>
            </a:extLst>
          </p:cNvPr>
          <p:cNvSpPr>
            <a:spLocks noGrp="1"/>
          </p:cNvSpPr>
          <p:nvPr>
            <p:ph type="title"/>
          </p:nvPr>
        </p:nvSpPr>
        <p:spPr>
          <a:xfrm>
            <a:off x="3126688" y="668215"/>
            <a:ext cx="643213" cy="877373"/>
          </a:xfrm>
        </p:spPr>
        <p:txBody>
          <a:bodyPr>
            <a:normAutofit/>
          </a:bodyPr>
          <a:lstStyle/>
          <a:p>
            <a:r>
              <a:rPr lang="en-GB"/>
              <a:t>UK</a:t>
            </a:r>
          </a:p>
        </p:txBody>
      </p:sp>
      <p:pic>
        <p:nvPicPr>
          <p:cNvPr id="6" name="Picture 5" descr="Diagram&#10;&#10;Description automatically generated">
            <a:extLst>
              <a:ext uri="{FF2B5EF4-FFF2-40B4-BE49-F238E27FC236}">
                <a16:creationId xmlns:a16="http://schemas.microsoft.com/office/drawing/2014/main" id="{737F884E-C281-C7F1-51F3-3E1AF1249824}"/>
              </a:ext>
            </a:extLst>
          </p:cNvPr>
          <p:cNvPicPr>
            <a:picLocks noChangeAspect="1"/>
          </p:cNvPicPr>
          <p:nvPr/>
        </p:nvPicPr>
        <p:blipFill rotWithShape="1">
          <a:blip r:embed="rId3">
            <a:extLst>
              <a:ext uri="{28A0092B-C50C-407E-A947-70E740481C1C}">
                <a14:useLocalDpi xmlns:a14="http://schemas.microsoft.com/office/drawing/2010/main" val="0"/>
              </a:ext>
            </a:extLst>
          </a:blip>
          <a:srcRect r="50094"/>
          <a:stretch/>
        </p:blipFill>
        <p:spPr>
          <a:xfrm>
            <a:off x="1413236" y="1411554"/>
            <a:ext cx="4070118" cy="4778229"/>
          </a:xfrm>
          <a:prstGeom prst="rect">
            <a:avLst/>
          </a:prstGeom>
          <a:ln>
            <a:solidFill>
              <a:schemeClr val="bg1"/>
            </a:solidFill>
          </a:ln>
        </p:spPr>
      </p:pic>
      <p:pic>
        <p:nvPicPr>
          <p:cNvPr id="4" name="Picture 3">
            <a:extLst>
              <a:ext uri="{FF2B5EF4-FFF2-40B4-BE49-F238E27FC236}">
                <a16:creationId xmlns:a16="http://schemas.microsoft.com/office/drawing/2014/main" id="{411A4D17-9C83-0029-644D-51B8C10893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8989" y="1411554"/>
            <a:ext cx="4309775" cy="4778229"/>
          </a:xfrm>
          <a:prstGeom prst="rect">
            <a:avLst/>
          </a:prstGeom>
          <a:ln>
            <a:solidFill>
              <a:schemeClr val="bg1"/>
            </a:solidFill>
          </a:ln>
        </p:spPr>
      </p:pic>
      <p:sp>
        <p:nvSpPr>
          <p:cNvPr id="5" name="Title 1">
            <a:extLst>
              <a:ext uri="{FF2B5EF4-FFF2-40B4-BE49-F238E27FC236}">
                <a16:creationId xmlns:a16="http://schemas.microsoft.com/office/drawing/2014/main" id="{7D1E4393-660D-52BD-BE8E-898EDECC693B}"/>
              </a:ext>
            </a:extLst>
          </p:cNvPr>
          <p:cNvSpPr txBox="1">
            <a:spLocks/>
          </p:cNvSpPr>
          <p:nvPr/>
        </p:nvSpPr>
        <p:spPr>
          <a:xfrm>
            <a:off x="7721668" y="668215"/>
            <a:ext cx="1804415" cy="877373"/>
          </a:xfrm>
          <a:prstGeom prst="rect">
            <a:avLst/>
          </a:prstGeom>
        </p:spPr>
        <p:txBody>
          <a:bodyPr vert="horz" lIns="0" tIns="0" rIns="91440" bIns="45720" rtlCol="0" anchor="t">
            <a:normAutofit/>
          </a:bodyPr>
          <a:lstStyle>
            <a:lvl1pPr algn="l" defTabSz="914377" rtl="0" eaLnBrk="1" latinLnBrk="0" hangingPunct="1">
              <a:lnSpc>
                <a:spcPct val="100000"/>
              </a:lnSpc>
              <a:spcBef>
                <a:spcPct val="0"/>
              </a:spcBef>
              <a:buNone/>
              <a:defRPr sz="2400" b="1" i="0" kern="1200" cap="all" baseline="0">
                <a:solidFill>
                  <a:schemeClr val="bg1"/>
                </a:solidFill>
                <a:latin typeface="Arial" charset="0"/>
                <a:ea typeface="Arial" charset="0"/>
                <a:cs typeface="Arial" charset="0"/>
              </a:defRPr>
            </a:lvl1pPr>
          </a:lstStyle>
          <a:p>
            <a:r>
              <a:rPr lang="en-GB"/>
              <a:t>Our Team</a:t>
            </a:r>
          </a:p>
        </p:txBody>
      </p:sp>
    </p:spTree>
    <p:extLst>
      <p:ext uri="{BB962C8B-B14F-4D97-AF65-F5344CB8AC3E}">
        <p14:creationId xmlns:p14="http://schemas.microsoft.com/office/powerpoint/2010/main" val="1619705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3182AC0-07AF-4B34-B365-B513FCDB3591}"/>
              </a:ext>
            </a:extLst>
          </p:cNvPr>
          <p:cNvGraphicFramePr/>
          <p:nvPr>
            <p:extLst>
              <p:ext uri="{D42A27DB-BD31-4B8C-83A1-F6EECF244321}">
                <p14:modId xmlns:p14="http://schemas.microsoft.com/office/powerpoint/2010/main" val="3364875972"/>
              </p:ext>
            </p:extLst>
          </p:nvPr>
        </p:nvGraphicFramePr>
        <p:xfrm>
          <a:off x="410935" y="-348343"/>
          <a:ext cx="11370129" cy="6901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9760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9E815-860C-3B97-0C6C-92B20AF3B9A2}"/>
              </a:ext>
            </a:extLst>
          </p:cNvPr>
          <p:cNvSpPr>
            <a:spLocks noGrp="1"/>
          </p:cNvSpPr>
          <p:nvPr>
            <p:ph type="title"/>
          </p:nvPr>
        </p:nvSpPr>
        <p:spPr>
          <a:xfrm>
            <a:off x="1887537" y="3024122"/>
            <a:ext cx="8416925" cy="809756"/>
          </a:xfrm>
        </p:spPr>
        <p:txBody>
          <a:bodyPr>
            <a:normAutofit/>
          </a:bodyPr>
          <a:lstStyle/>
          <a:p>
            <a:pPr algn="ctr"/>
            <a:r>
              <a:rPr lang="en-GB" sz="4000"/>
              <a:t>Step 1 - Knowledge Sharing</a:t>
            </a:r>
          </a:p>
        </p:txBody>
      </p:sp>
      <p:grpSp>
        <p:nvGrpSpPr>
          <p:cNvPr id="4" name="Group 3">
            <a:extLst>
              <a:ext uri="{FF2B5EF4-FFF2-40B4-BE49-F238E27FC236}">
                <a16:creationId xmlns:a16="http://schemas.microsoft.com/office/drawing/2014/main" id="{CDC5F139-EB9A-BCBC-5DF2-6A1C6139AAAB}"/>
              </a:ext>
            </a:extLst>
          </p:cNvPr>
          <p:cNvGrpSpPr/>
          <p:nvPr/>
        </p:nvGrpSpPr>
        <p:grpSpPr>
          <a:xfrm>
            <a:off x="8973312" y="5145139"/>
            <a:ext cx="3218688" cy="1712861"/>
            <a:chOff x="8973312" y="5145139"/>
            <a:chExt cx="3218688" cy="1712861"/>
          </a:xfrm>
        </p:grpSpPr>
        <p:sp>
          <p:nvSpPr>
            <p:cNvPr id="5" name="TextBox 4">
              <a:extLst>
                <a:ext uri="{FF2B5EF4-FFF2-40B4-BE49-F238E27FC236}">
                  <a16:creationId xmlns:a16="http://schemas.microsoft.com/office/drawing/2014/main" id="{90A6366F-3BA1-3DE4-4557-8891ED5C9861}"/>
                </a:ext>
              </a:extLst>
            </p:cNvPr>
            <p:cNvSpPr txBox="1"/>
            <p:nvPr/>
          </p:nvSpPr>
          <p:spPr>
            <a:xfrm>
              <a:off x="8973312" y="6488668"/>
              <a:ext cx="3218688" cy="369332"/>
            </a:xfrm>
            <a:prstGeom prst="rect">
              <a:avLst/>
            </a:prstGeom>
            <a:noFill/>
          </p:spPr>
          <p:txBody>
            <a:bodyPr wrap="square" rtlCol="0">
              <a:spAutoFit/>
            </a:bodyPr>
            <a:lstStyle/>
            <a:p>
              <a:pPr algn="ctr"/>
              <a:r>
                <a:rPr lang="en-GB">
                  <a:solidFill>
                    <a:schemeClr val="bg1"/>
                  </a:solidFill>
                </a:rPr>
                <a:t>Step 1 - Knowledge Sharing</a:t>
              </a:r>
            </a:p>
          </p:txBody>
        </p:sp>
        <p:pic>
          <p:nvPicPr>
            <p:cNvPr id="6" name="Picture 2">
              <a:extLst>
                <a:ext uri="{FF2B5EF4-FFF2-40B4-BE49-F238E27FC236}">
                  <a16:creationId xmlns:a16="http://schemas.microsoft.com/office/drawing/2014/main" id="{EA597D34-9FC3-29E0-710F-342430627E65}"/>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9762626" y="5145139"/>
              <a:ext cx="1640060" cy="131545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98327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1A9C90-497F-5787-3A3E-5431F21E6EA0}"/>
              </a:ext>
            </a:extLst>
          </p:cNvPr>
          <p:cNvSpPr>
            <a:spLocks noGrp="1"/>
          </p:cNvSpPr>
          <p:nvPr>
            <p:ph type="body" sz="quarter" idx="12"/>
          </p:nvPr>
        </p:nvSpPr>
        <p:spPr>
          <a:xfrm>
            <a:off x="6547757" y="1407226"/>
            <a:ext cx="5262100" cy="5450774"/>
          </a:xfrm>
        </p:spPr>
        <p:txBody>
          <a:bodyPr vert="horz" lIns="0" tIns="0" rIns="91440" bIns="45720" rtlCol="0" anchor="t">
            <a:normAutofit/>
          </a:bodyPr>
          <a:lstStyle/>
          <a:p>
            <a:pPr marL="0" indent="0">
              <a:buNone/>
            </a:pPr>
            <a:r>
              <a:rPr lang="en-GB" sz="2800" b="1">
                <a:latin typeface="Arial"/>
                <a:cs typeface="Arial"/>
              </a:rPr>
              <a:t>BENEFITS </a:t>
            </a:r>
          </a:p>
          <a:p>
            <a:endParaRPr lang="en-GB" sz="2200">
              <a:latin typeface="Arial"/>
              <a:cs typeface="Arial"/>
            </a:endParaRPr>
          </a:p>
          <a:p>
            <a:r>
              <a:rPr lang="en-GB" sz="2200">
                <a:latin typeface="Arial"/>
                <a:cs typeface="Arial"/>
              </a:rPr>
              <a:t>Expanding internal network</a:t>
            </a:r>
          </a:p>
          <a:p>
            <a:pPr marL="456565" lvl="1" indent="0">
              <a:buNone/>
            </a:pPr>
            <a:endParaRPr lang="en-GB" sz="2200"/>
          </a:p>
          <a:p>
            <a:r>
              <a:rPr lang="en-GB" sz="2200">
                <a:latin typeface="Arial"/>
                <a:cs typeface="Arial"/>
              </a:rPr>
              <a:t>Potential to assist holistic bids and integrate services</a:t>
            </a:r>
            <a:endParaRPr lang="en-GB" sz="2200"/>
          </a:p>
          <a:p>
            <a:endParaRPr lang="en-GB" sz="2200">
              <a:latin typeface="Arial"/>
              <a:cs typeface="Arial"/>
            </a:endParaRPr>
          </a:p>
          <a:p>
            <a:r>
              <a:rPr lang="en-GB" sz="2200">
                <a:latin typeface="Arial"/>
                <a:cs typeface="Arial"/>
              </a:rPr>
              <a:t>Potential to tie into CPD delivery </a:t>
            </a:r>
            <a:endParaRPr lang="en-GB" sz="2200"/>
          </a:p>
          <a:p>
            <a:pPr marL="456565" lvl="1" indent="0">
              <a:buNone/>
            </a:pPr>
            <a:endParaRPr lang="en-GB" sz="2400"/>
          </a:p>
          <a:p>
            <a:pPr marL="799465" lvl="1"/>
            <a:endParaRPr lang="en-GB" sz="2400"/>
          </a:p>
          <a:p>
            <a:pPr marL="799465" lvl="1"/>
            <a:endParaRPr lang="en-GB" sz="2400"/>
          </a:p>
          <a:p>
            <a:pPr marL="799465" lvl="1"/>
            <a:endParaRPr lang="en-GB"/>
          </a:p>
          <a:p>
            <a:endParaRPr lang="en-GB"/>
          </a:p>
        </p:txBody>
      </p:sp>
      <p:sp>
        <p:nvSpPr>
          <p:cNvPr id="2" name="Title 1">
            <a:extLst>
              <a:ext uri="{FF2B5EF4-FFF2-40B4-BE49-F238E27FC236}">
                <a16:creationId xmlns:a16="http://schemas.microsoft.com/office/drawing/2014/main" id="{96BF06A9-AEF0-4F93-9E32-5D1C20257FA2}"/>
              </a:ext>
            </a:extLst>
          </p:cNvPr>
          <p:cNvSpPr>
            <a:spLocks noGrp="1"/>
          </p:cNvSpPr>
          <p:nvPr>
            <p:ph type="title"/>
          </p:nvPr>
        </p:nvSpPr>
        <p:spPr>
          <a:xfrm>
            <a:off x="377825" y="301627"/>
            <a:ext cx="9974489" cy="809756"/>
          </a:xfrm>
        </p:spPr>
        <p:txBody>
          <a:bodyPr>
            <a:normAutofit/>
          </a:bodyPr>
          <a:lstStyle/>
          <a:p>
            <a:r>
              <a:rPr lang="en-GB" sz="2400"/>
              <a:t>Cross office Knowledge Sharing</a:t>
            </a:r>
            <a:br>
              <a:rPr lang="en-GB" sz="2400"/>
            </a:br>
            <a:endParaRPr lang="en-GB"/>
          </a:p>
        </p:txBody>
      </p:sp>
      <p:grpSp>
        <p:nvGrpSpPr>
          <p:cNvPr id="10" name="Group 9">
            <a:extLst>
              <a:ext uri="{FF2B5EF4-FFF2-40B4-BE49-F238E27FC236}">
                <a16:creationId xmlns:a16="http://schemas.microsoft.com/office/drawing/2014/main" id="{6AB5AA7D-7CF4-F4A3-D69A-CA7695A53031}"/>
              </a:ext>
            </a:extLst>
          </p:cNvPr>
          <p:cNvGrpSpPr/>
          <p:nvPr/>
        </p:nvGrpSpPr>
        <p:grpSpPr>
          <a:xfrm>
            <a:off x="8973312" y="5145139"/>
            <a:ext cx="3218688" cy="1712861"/>
            <a:chOff x="8973312" y="5145139"/>
            <a:chExt cx="3218688" cy="1712861"/>
          </a:xfrm>
        </p:grpSpPr>
        <p:sp>
          <p:nvSpPr>
            <p:cNvPr id="11" name="TextBox 10">
              <a:extLst>
                <a:ext uri="{FF2B5EF4-FFF2-40B4-BE49-F238E27FC236}">
                  <a16:creationId xmlns:a16="http://schemas.microsoft.com/office/drawing/2014/main" id="{9DF4F3FE-56F7-B33A-C615-564B1C7703F2}"/>
                </a:ext>
              </a:extLst>
            </p:cNvPr>
            <p:cNvSpPr txBox="1"/>
            <p:nvPr/>
          </p:nvSpPr>
          <p:spPr>
            <a:xfrm>
              <a:off x="8973312" y="6488668"/>
              <a:ext cx="3218688" cy="369332"/>
            </a:xfrm>
            <a:prstGeom prst="rect">
              <a:avLst/>
            </a:prstGeom>
            <a:noFill/>
          </p:spPr>
          <p:txBody>
            <a:bodyPr wrap="square" rtlCol="0">
              <a:spAutoFit/>
            </a:bodyPr>
            <a:lstStyle/>
            <a:p>
              <a:pPr algn="ctr"/>
              <a:r>
                <a:rPr lang="en-GB">
                  <a:solidFill>
                    <a:schemeClr val="bg1"/>
                  </a:solidFill>
                </a:rPr>
                <a:t>Step 1 - Knowledge Sharing</a:t>
              </a:r>
            </a:p>
          </p:txBody>
        </p:sp>
        <p:pic>
          <p:nvPicPr>
            <p:cNvPr id="12" name="Picture 2">
              <a:extLst>
                <a:ext uri="{FF2B5EF4-FFF2-40B4-BE49-F238E27FC236}">
                  <a16:creationId xmlns:a16="http://schemas.microsoft.com/office/drawing/2014/main" id="{C2F5AD76-74E3-B3FA-B7BE-16768DB799F8}"/>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9762626" y="5145139"/>
              <a:ext cx="1640060" cy="1315459"/>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 Placeholder 2">
            <a:extLst>
              <a:ext uri="{FF2B5EF4-FFF2-40B4-BE49-F238E27FC236}">
                <a16:creationId xmlns:a16="http://schemas.microsoft.com/office/drawing/2014/main" id="{90F8861D-F6E4-B80A-CDE8-CC24B49AFD84}"/>
              </a:ext>
            </a:extLst>
          </p:cNvPr>
          <p:cNvSpPr txBox="1">
            <a:spLocks/>
          </p:cNvSpPr>
          <p:nvPr/>
        </p:nvSpPr>
        <p:spPr>
          <a:xfrm>
            <a:off x="833900" y="1407226"/>
            <a:ext cx="5262100" cy="5450774"/>
          </a:xfrm>
          <a:prstGeom prst="rect">
            <a:avLst/>
          </a:prstGeom>
        </p:spPr>
        <p:txBody>
          <a:bodyPr vert="horz" lIns="0" tIns="0" rIns="91440" bIns="45720" rtlCol="0" anchor="t">
            <a:normAutofit/>
          </a:bodyPr>
          <a:lstStyle>
            <a:lvl1pPr marL="342900" indent="-342900" algn="l" defTabSz="914377" rtl="0" eaLnBrk="1" latinLnBrk="0" hangingPunct="1">
              <a:lnSpc>
                <a:spcPct val="100000"/>
              </a:lnSpc>
              <a:spcBef>
                <a:spcPts val="1000"/>
              </a:spcBef>
              <a:buFont typeface="Wingdings" charset="2"/>
              <a:buChar char="§"/>
              <a:defRPr sz="2400" kern="1200">
                <a:solidFill>
                  <a:schemeClr val="bg1"/>
                </a:solidFill>
                <a:latin typeface="Arial" charset="0"/>
                <a:ea typeface="Arial" charset="0"/>
                <a:cs typeface="Arial" charset="0"/>
              </a:defRPr>
            </a:lvl1pPr>
            <a:lvl2pPr marL="800089" indent="-342900" algn="l" defTabSz="914377" rtl="0" eaLnBrk="1" latinLnBrk="0" hangingPunct="1">
              <a:lnSpc>
                <a:spcPct val="100000"/>
              </a:lnSpc>
              <a:spcBef>
                <a:spcPts val="500"/>
              </a:spcBef>
              <a:buFont typeface="Arial" charset="0"/>
              <a:buChar char="•"/>
              <a:defRPr sz="2000" kern="1200">
                <a:solidFill>
                  <a:schemeClr val="bg1"/>
                </a:solidFill>
                <a:latin typeface="Arial" charset="0"/>
                <a:ea typeface="Arial" charset="0"/>
                <a:cs typeface="Arial" charset="0"/>
              </a:defRPr>
            </a:lvl2pPr>
            <a:lvl3pPr marL="1200127" indent="-285750" algn="l" defTabSz="914377" rtl="0" eaLnBrk="1" latinLnBrk="0" hangingPunct="1">
              <a:lnSpc>
                <a:spcPct val="100000"/>
              </a:lnSpc>
              <a:spcBef>
                <a:spcPts val="500"/>
              </a:spcBef>
              <a:buFont typeface=".AppleSystemUIFont" charset="-120"/>
              <a:buChar char="-"/>
              <a:defRPr sz="1800" kern="1200">
                <a:solidFill>
                  <a:schemeClr val="bg1"/>
                </a:solidFill>
                <a:latin typeface="Arial" charset="0"/>
                <a:ea typeface="Arial" charset="0"/>
                <a:cs typeface="Arial" charset="0"/>
              </a:defRPr>
            </a:lvl3pPr>
            <a:lvl4pPr marL="1657316" indent="-285750" algn="l" defTabSz="914377" rtl="0" eaLnBrk="1" latinLnBrk="0" hangingPunct="1">
              <a:lnSpc>
                <a:spcPct val="100000"/>
              </a:lnSpc>
              <a:spcBef>
                <a:spcPts val="500"/>
              </a:spcBef>
              <a:buFont typeface="AppleSymbols" charset="0"/>
              <a:buChar char="≫"/>
              <a:defRPr sz="1600" kern="1200">
                <a:solidFill>
                  <a:schemeClr val="bg1"/>
                </a:solidFill>
                <a:latin typeface="Arial" charset="0"/>
                <a:ea typeface="Arial" charset="0"/>
                <a:cs typeface="Arial" charset="0"/>
              </a:defRPr>
            </a:lvl4pPr>
            <a:lvl5pPr marL="2114505" indent="-285750" algn="l" defTabSz="914377" rtl="0" eaLnBrk="1" latinLnBrk="0" hangingPunct="1">
              <a:lnSpc>
                <a:spcPct val="100000"/>
              </a:lnSpc>
              <a:spcBef>
                <a:spcPts val="500"/>
              </a:spcBef>
              <a:buFont typeface="Wingdings" charset="2"/>
              <a:buChar char="§"/>
              <a:defRPr sz="1600" kern="1200">
                <a:solidFill>
                  <a:schemeClr val="bg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Wingdings" charset="2"/>
              <a:buNone/>
            </a:pPr>
            <a:r>
              <a:rPr lang="en-GB" sz="2800" b="1">
                <a:latin typeface="Arial"/>
                <a:cs typeface="Arial"/>
              </a:rPr>
              <a:t>PREVIOUS EXAMPLES  </a:t>
            </a:r>
          </a:p>
          <a:p>
            <a:endParaRPr lang="en-GB" sz="2200">
              <a:latin typeface="Arial"/>
              <a:cs typeface="Arial"/>
            </a:endParaRPr>
          </a:p>
          <a:p>
            <a:r>
              <a:rPr lang="en-GB" sz="2200">
                <a:latin typeface="Arial"/>
                <a:cs typeface="Arial"/>
              </a:rPr>
              <a:t>FP2 Presentation Skills </a:t>
            </a:r>
          </a:p>
          <a:p>
            <a:endParaRPr lang="en-GB" sz="2200">
              <a:latin typeface="Arial"/>
              <a:cs typeface="Arial"/>
            </a:endParaRPr>
          </a:p>
          <a:p>
            <a:r>
              <a:rPr lang="en-GB" sz="2200">
                <a:latin typeface="Arial"/>
                <a:cs typeface="Arial"/>
              </a:rPr>
              <a:t>Future Professional Conference </a:t>
            </a:r>
          </a:p>
          <a:p>
            <a:endParaRPr lang="en-GB" sz="2200">
              <a:latin typeface="Arial"/>
              <a:cs typeface="Arial"/>
            </a:endParaRPr>
          </a:p>
          <a:p>
            <a:r>
              <a:rPr lang="en-GB" sz="2200">
                <a:latin typeface="Arial"/>
                <a:cs typeface="Arial"/>
              </a:rPr>
              <a:t>Global Conference  </a:t>
            </a:r>
            <a:endParaRPr lang="en-GB" sz="2200"/>
          </a:p>
          <a:p>
            <a:pPr marL="456565" lvl="1" indent="0">
              <a:buFont typeface="Arial" charset="0"/>
              <a:buNone/>
            </a:pPr>
            <a:endParaRPr lang="en-GB" sz="2400"/>
          </a:p>
          <a:p>
            <a:pPr marL="799465" lvl="1"/>
            <a:endParaRPr lang="en-GB" sz="2400"/>
          </a:p>
          <a:p>
            <a:pPr marL="799465" lvl="1"/>
            <a:endParaRPr lang="en-GB" sz="2400"/>
          </a:p>
          <a:p>
            <a:pPr marL="799465" lvl="1"/>
            <a:endParaRPr lang="en-GB"/>
          </a:p>
          <a:p>
            <a:endParaRPr lang="en-GB"/>
          </a:p>
        </p:txBody>
      </p:sp>
    </p:spTree>
    <p:extLst>
      <p:ext uri="{BB962C8B-B14F-4D97-AF65-F5344CB8AC3E}">
        <p14:creationId xmlns:p14="http://schemas.microsoft.com/office/powerpoint/2010/main" val="1962504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0C770A-71BD-76A3-14E1-1A87897FFE32}"/>
              </a:ext>
            </a:extLst>
          </p:cNvPr>
          <p:cNvSpPr>
            <a:spLocks noGrp="1"/>
          </p:cNvSpPr>
          <p:nvPr>
            <p:ph type="body" sz="quarter" idx="12"/>
          </p:nvPr>
        </p:nvSpPr>
        <p:spPr>
          <a:xfrm>
            <a:off x="366160" y="2133600"/>
            <a:ext cx="11459679" cy="5410199"/>
          </a:xfrm>
        </p:spPr>
        <p:txBody>
          <a:bodyPr vert="horz" lIns="0" tIns="0" rIns="91440" bIns="45720" rtlCol="0" anchor="t">
            <a:normAutofit/>
          </a:bodyPr>
          <a:lstStyle/>
          <a:p>
            <a:pPr marL="0" indent="0">
              <a:buNone/>
            </a:pPr>
            <a:endParaRPr lang="en-GB" sz="2800">
              <a:latin typeface="Arial"/>
              <a:cs typeface="Arial"/>
            </a:endParaRPr>
          </a:p>
          <a:p>
            <a:pPr marL="0" indent="0">
              <a:buNone/>
            </a:pPr>
            <a:endParaRPr lang="en-GB" sz="2800">
              <a:cs typeface="Arial"/>
            </a:endParaRPr>
          </a:p>
          <a:p>
            <a:pPr marL="0" indent="0">
              <a:buNone/>
            </a:pPr>
            <a:endParaRPr lang="en-GB" sz="2800">
              <a:cs typeface="Arial"/>
            </a:endParaRPr>
          </a:p>
          <a:p>
            <a:pPr marL="0" indent="0">
              <a:buNone/>
            </a:pPr>
            <a:endParaRPr lang="en-GB" sz="2800">
              <a:cs typeface="Arial"/>
            </a:endParaRPr>
          </a:p>
        </p:txBody>
      </p:sp>
      <p:sp>
        <p:nvSpPr>
          <p:cNvPr id="4" name="Title 1">
            <a:extLst>
              <a:ext uri="{FF2B5EF4-FFF2-40B4-BE49-F238E27FC236}">
                <a16:creationId xmlns:a16="http://schemas.microsoft.com/office/drawing/2014/main" id="{D76439B4-2695-0ADA-C0DA-FB01E87A4037}"/>
              </a:ext>
            </a:extLst>
          </p:cNvPr>
          <p:cNvSpPr txBox="1">
            <a:spLocks/>
          </p:cNvSpPr>
          <p:nvPr/>
        </p:nvSpPr>
        <p:spPr>
          <a:xfrm>
            <a:off x="4924976" y="3024122"/>
            <a:ext cx="2952199" cy="809756"/>
          </a:xfrm>
          <a:prstGeom prst="rect">
            <a:avLst/>
          </a:prstGeom>
        </p:spPr>
        <p:txBody>
          <a:bodyPr vert="horz" lIns="0" tIns="0" rIns="91440" bIns="45720" rtlCol="0" anchor="t">
            <a:normAutofit fontScale="85000" lnSpcReduction="10000"/>
          </a:bodyPr>
          <a:lstStyle>
            <a:lvl1pPr algn="l" defTabSz="914377" rtl="0" eaLnBrk="1" latinLnBrk="0" hangingPunct="1">
              <a:lnSpc>
                <a:spcPct val="100000"/>
              </a:lnSpc>
              <a:spcBef>
                <a:spcPct val="0"/>
              </a:spcBef>
              <a:buNone/>
              <a:defRPr sz="2400" b="1" i="0" kern="1200" cap="all" baseline="0">
                <a:solidFill>
                  <a:schemeClr val="bg1"/>
                </a:solidFill>
                <a:latin typeface="Arial" charset="0"/>
                <a:ea typeface="Arial" charset="0"/>
                <a:cs typeface="Arial" charset="0"/>
              </a:defRPr>
            </a:lvl1pPr>
          </a:lstStyle>
          <a:p>
            <a:pPr algn="ctr"/>
            <a:r>
              <a:rPr lang="en-GB" err="1"/>
              <a:t>cpd</a:t>
            </a:r>
            <a:r>
              <a:rPr lang="en-GB"/>
              <a:t> Delivery</a:t>
            </a:r>
          </a:p>
          <a:p>
            <a:pPr algn="ctr"/>
            <a:r>
              <a:rPr lang="en-GB"/>
              <a:t>How it works now </a:t>
            </a:r>
          </a:p>
        </p:txBody>
      </p:sp>
      <p:sp>
        <p:nvSpPr>
          <p:cNvPr id="2" name="TextBox 1">
            <a:extLst>
              <a:ext uri="{FF2B5EF4-FFF2-40B4-BE49-F238E27FC236}">
                <a16:creationId xmlns:a16="http://schemas.microsoft.com/office/drawing/2014/main" id="{74547D58-97C6-BD11-6716-754CF9BAABD3}"/>
              </a:ext>
            </a:extLst>
          </p:cNvPr>
          <p:cNvSpPr txBox="1"/>
          <p:nvPr/>
        </p:nvSpPr>
        <p:spPr>
          <a:xfrm>
            <a:off x="1240076" y="1323844"/>
            <a:ext cx="2779473" cy="830997"/>
          </a:xfrm>
          <a:prstGeom prst="rect">
            <a:avLst/>
          </a:prstGeom>
          <a:noFill/>
          <a:ln>
            <a:noFill/>
          </a:ln>
        </p:spPr>
        <p:txBody>
          <a:bodyPr wrap="square" rtlCol="0">
            <a:spAutoFit/>
          </a:bodyPr>
          <a:lstStyle/>
          <a:p>
            <a:r>
              <a:rPr lang="en-GB" sz="2400" b="1">
                <a:solidFill>
                  <a:schemeClr val="bg1"/>
                </a:solidFill>
                <a:latin typeface="Arial"/>
                <a:cs typeface="Arial"/>
              </a:rPr>
              <a:t>Individual office </a:t>
            </a:r>
            <a:br>
              <a:rPr lang="en-GB" sz="2400" b="1">
                <a:solidFill>
                  <a:schemeClr val="bg1"/>
                </a:solidFill>
                <a:latin typeface="Arial"/>
                <a:cs typeface="Arial"/>
              </a:rPr>
            </a:br>
            <a:r>
              <a:rPr lang="en-GB" sz="2400" b="1">
                <a:solidFill>
                  <a:schemeClr val="bg1"/>
                </a:solidFill>
                <a:latin typeface="Arial"/>
                <a:cs typeface="Arial"/>
              </a:rPr>
              <a:t>CPD sessions</a:t>
            </a:r>
            <a:endParaRPr lang="en-GB" sz="2400" b="1">
              <a:solidFill>
                <a:schemeClr val="bg1"/>
              </a:solidFill>
              <a:cs typeface="Arial"/>
            </a:endParaRPr>
          </a:p>
        </p:txBody>
      </p:sp>
      <p:cxnSp>
        <p:nvCxnSpPr>
          <p:cNvPr id="6" name="Straight Arrow Connector 5">
            <a:extLst>
              <a:ext uri="{FF2B5EF4-FFF2-40B4-BE49-F238E27FC236}">
                <a16:creationId xmlns:a16="http://schemas.microsoft.com/office/drawing/2014/main" id="{5C137B6F-363D-20E6-6F15-202EFDE2CFD6}"/>
              </a:ext>
            </a:extLst>
          </p:cNvPr>
          <p:cNvCxnSpPr/>
          <p:nvPr/>
        </p:nvCxnSpPr>
        <p:spPr>
          <a:xfrm>
            <a:off x="3609975" y="2238375"/>
            <a:ext cx="1171575" cy="890522"/>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89FF793-4292-EAD9-24FA-5126D544C757}"/>
              </a:ext>
            </a:extLst>
          </p:cNvPr>
          <p:cNvSpPr txBox="1"/>
          <p:nvPr/>
        </p:nvSpPr>
        <p:spPr>
          <a:xfrm>
            <a:off x="8821478" y="1333369"/>
            <a:ext cx="2257976" cy="830997"/>
          </a:xfrm>
          <a:prstGeom prst="rect">
            <a:avLst/>
          </a:prstGeom>
          <a:noFill/>
          <a:ln>
            <a:noFill/>
          </a:ln>
        </p:spPr>
        <p:txBody>
          <a:bodyPr wrap="square" rtlCol="0">
            <a:spAutoFit/>
          </a:bodyPr>
          <a:lstStyle/>
          <a:p>
            <a:r>
              <a:rPr lang="en-US" sz="2400" b="1">
                <a:solidFill>
                  <a:schemeClr val="bg1"/>
                </a:solidFill>
                <a:cs typeface="Arial"/>
              </a:rPr>
              <a:t>Cancelled Sessions </a:t>
            </a:r>
            <a:endParaRPr lang="en-GB" sz="2400" b="1">
              <a:solidFill>
                <a:schemeClr val="bg1"/>
              </a:solidFill>
              <a:cs typeface="Arial"/>
            </a:endParaRPr>
          </a:p>
        </p:txBody>
      </p:sp>
      <p:cxnSp>
        <p:nvCxnSpPr>
          <p:cNvPr id="11" name="Straight Arrow Connector 10">
            <a:extLst>
              <a:ext uri="{FF2B5EF4-FFF2-40B4-BE49-F238E27FC236}">
                <a16:creationId xmlns:a16="http://schemas.microsoft.com/office/drawing/2014/main" id="{6900C52B-EA13-4C1D-0085-49F92E2C70F9}"/>
              </a:ext>
            </a:extLst>
          </p:cNvPr>
          <p:cNvCxnSpPr>
            <a:cxnSpLocks/>
          </p:cNvCxnSpPr>
          <p:nvPr/>
        </p:nvCxnSpPr>
        <p:spPr>
          <a:xfrm flipH="1">
            <a:off x="7785910" y="2238375"/>
            <a:ext cx="1035568" cy="899865"/>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1E11D06-1DAA-2513-4803-94CF3EBDEA24}"/>
              </a:ext>
            </a:extLst>
          </p:cNvPr>
          <p:cNvSpPr txBox="1"/>
          <p:nvPr/>
        </p:nvSpPr>
        <p:spPr>
          <a:xfrm>
            <a:off x="4524926" y="4867274"/>
            <a:ext cx="3952324" cy="830997"/>
          </a:xfrm>
          <a:prstGeom prst="rect">
            <a:avLst/>
          </a:prstGeom>
          <a:noFill/>
          <a:ln>
            <a:noFill/>
          </a:ln>
        </p:spPr>
        <p:txBody>
          <a:bodyPr wrap="square" rtlCol="0">
            <a:spAutoFit/>
          </a:bodyPr>
          <a:lstStyle/>
          <a:p>
            <a:r>
              <a:rPr lang="en-GB" sz="2400" b="1">
                <a:solidFill>
                  <a:schemeClr val="bg1"/>
                </a:solidFill>
                <a:latin typeface="Arial"/>
                <a:cs typeface="Arial"/>
              </a:rPr>
              <a:t>Inconsistency of how sessions are promoted </a:t>
            </a:r>
          </a:p>
        </p:txBody>
      </p:sp>
      <p:cxnSp>
        <p:nvCxnSpPr>
          <p:cNvPr id="14" name="Straight Arrow Connector 13">
            <a:extLst>
              <a:ext uri="{FF2B5EF4-FFF2-40B4-BE49-F238E27FC236}">
                <a16:creationId xmlns:a16="http://schemas.microsoft.com/office/drawing/2014/main" id="{04A180AD-339D-67E0-7686-06662251647F}"/>
              </a:ext>
            </a:extLst>
          </p:cNvPr>
          <p:cNvCxnSpPr>
            <a:cxnSpLocks/>
          </p:cNvCxnSpPr>
          <p:nvPr/>
        </p:nvCxnSpPr>
        <p:spPr>
          <a:xfrm>
            <a:off x="6401075" y="3626884"/>
            <a:ext cx="0" cy="124039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42AD9AD-7C27-0E2A-F4C4-F4F21758D35E}"/>
              </a:ext>
            </a:extLst>
          </p:cNvPr>
          <p:cNvGrpSpPr/>
          <p:nvPr/>
        </p:nvGrpSpPr>
        <p:grpSpPr>
          <a:xfrm>
            <a:off x="8973312" y="5145139"/>
            <a:ext cx="3218688" cy="1712861"/>
            <a:chOff x="8973312" y="5145139"/>
            <a:chExt cx="3218688" cy="1712861"/>
          </a:xfrm>
        </p:grpSpPr>
        <p:sp>
          <p:nvSpPr>
            <p:cNvPr id="16" name="TextBox 15">
              <a:extLst>
                <a:ext uri="{FF2B5EF4-FFF2-40B4-BE49-F238E27FC236}">
                  <a16:creationId xmlns:a16="http://schemas.microsoft.com/office/drawing/2014/main" id="{A9A4AD5E-59A9-B188-09E3-F410710ABA96}"/>
                </a:ext>
              </a:extLst>
            </p:cNvPr>
            <p:cNvSpPr txBox="1"/>
            <p:nvPr/>
          </p:nvSpPr>
          <p:spPr>
            <a:xfrm>
              <a:off x="8973312" y="6488668"/>
              <a:ext cx="3218688" cy="369332"/>
            </a:xfrm>
            <a:prstGeom prst="rect">
              <a:avLst/>
            </a:prstGeom>
            <a:noFill/>
          </p:spPr>
          <p:txBody>
            <a:bodyPr wrap="square" rtlCol="0">
              <a:spAutoFit/>
            </a:bodyPr>
            <a:lstStyle/>
            <a:p>
              <a:pPr algn="ctr"/>
              <a:r>
                <a:rPr lang="en-GB">
                  <a:solidFill>
                    <a:schemeClr val="bg1"/>
                  </a:solidFill>
                </a:rPr>
                <a:t>Step 1 - Knowledge Sharing</a:t>
              </a:r>
            </a:p>
          </p:txBody>
        </p:sp>
        <p:pic>
          <p:nvPicPr>
            <p:cNvPr id="17" name="Picture 2">
              <a:extLst>
                <a:ext uri="{FF2B5EF4-FFF2-40B4-BE49-F238E27FC236}">
                  <a16:creationId xmlns:a16="http://schemas.microsoft.com/office/drawing/2014/main" id="{4A3781C4-6CD5-54B3-16DF-13D191FB5C4B}"/>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9762626" y="5145139"/>
              <a:ext cx="1640060" cy="131545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03855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1A9C90-497F-5787-3A3E-5431F21E6EA0}"/>
              </a:ext>
            </a:extLst>
          </p:cNvPr>
          <p:cNvSpPr>
            <a:spLocks noGrp="1"/>
          </p:cNvSpPr>
          <p:nvPr>
            <p:ph type="body" sz="quarter" idx="12"/>
          </p:nvPr>
        </p:nvSpPr>
        <p:spPr>
          <a:xfrm>
            <a:off x="6547757" y="1407226"/>
            <a:ext cx="5262100" cy="5450774"/>
          </a:xfrm>
        </p:spPr>
        <p:txBody>
          <a:bodyPr vert="horz" lIns="0" tIns="0" rIns="91440" bIns="45720" rtlCol="0" anchor="t">
            <a:normAutofit/>
          </a:bodyPr>
          <a:lstStyle/>
          <a:p>
            <a:pPr marL="0" indent="0">
              <a:buNone/>
            </a:pPr>
            <a:r>
              <a:rPr lang="en-GB" sz="2800" b="1">
                <a:latin typeface="Arial"/>
                <a:cs typeface="Arial"/>
              </a:rPr>
              <a:t>BENEFITS </a:t>
            </a:r>
          </a:p>
          <a:p>
            <a:endParaRPr lang="en-GB" sz="2200">
              <a:latin typeface="Arial"/>
              <a:cs typeface="Arial"/>
            </a:endParaRPr>
          </a:p>
          <a:p>
            <a:r>
              <a:rPr lang="en-GB" sz="2200">
                <a:latin typeface="Arial"/>
                <a:cs typeface="Arial"/>
              </a:rPr>
              <a:t>Increased access to more CPD </a:t>
            </a:r>
          </a:p>
          <a:p>
            <a:endParaRPr lang="en-GB" sz="2200">
              <a:latin typeface="Arial"/>
              <a:cs typeface="Arial"/>
            </a:endParaRPr>
          </a:p>
          <a:p>
            <a:r>
              <a:rPr lang="en-GB" sz="2200">
                <a:latin typeface="Arial"/>
                <a:cs typeface="Arial"/>
              </a:rPr>
              <a:t>Live and archived sessions</a:t>
            </a:r>
          </a:p>
          <a:p>
            <a:endParaRPr lang="en-GB" sz="2200">
              <a:latin typeface="Arial"/>
              <a:cs typeface="Arial"/>
            </a:endParaRPr>
          </a:p>
          <a:p>
            <a:r>
              <a:rPr lang="en-GB" sz="2200">
                <a:latin typeface="Arial"/>
                <a:cs typeface="Arial"/>
              </a:rPr>
              <a:t>Improves cross-office relationships</a:t>
            </a:r>
          </a:p>
          <a:p>
            <a:endParaRPr lang="en-GB" sz="2200">
              <a:latin typeface="Arial"/>
              <a:cs typeface="Arial"/>
            </a:endParaRPr>
          </a:p>
          <a:p>
            <a:pPr marL="799465" lvl="1"/>
            <a:endParaRPr lang="en-GB" sz="2400"/>
          </a:p>
          <a:p>
            <a:pPr marL="799465" lvl="1"/>
            <a:endParaRPr lang="en-GB" sz="2400"/>
          </a:p>
          <a:p>
            <a:pPr marL="799465" lvl="1"/>
            <a:endParaRPr lang="en-GB"/>
          </a:p>
          <a:p>
            <a:endParaRPr lang="en-GB"/>
          </a:p>
        </p:txBody>
      </p:sp>
      <p:sp>
        <p:nvSpPr>
          <p:cNvPr id="2" name="Title 1">
            <a:extLst>
              <a:ext uri="{FF2B5EF4-FFF2-40B4-BE49-F238E27FC236}">
                <a16:creationId xmlns:a16="http://schemas.microsoft.com/office/drawing/2014/main" id="{96BF06A9-AEF0-4F93-9E32-5D1C20257FA2}"/>
              </a:ext>
            </a:extLst>
          </p:cNvPr>
          <p:cNvSpPr>
            <a:spLocks noGrp="1"/>
          </p:cNvSpPr>
          <p:nvPr>
            <p:ph type="title"/>
          </p:nvPr>
        </p:nvSpPr>
        <p:spPr>
          <a:xfrm>
            <a:off x="377825" y="301627"/>
            <a:ext cx="9974489" cy="809756"/>
          </a:xfrm>
        </p:spPr>
        <p:txBody>
          <a:bodyPr>
            <a:normAutofit/>
          </a:bodyPr>
          <a:lstStyle/>
          <a:p>
            <a:r>
              <a:rPr lang="en-GB" sz="2400"/>
              <a:t>CPD Delivery</a:t>
            </a:r>
            <a:br>
              <a:rPr lang="en-GB" sz="2400"/>
            </a:br>
            <a:endParaRPr lang="en-GB"/>
          </a:p>
        </p:txBody>
      </p:sp>
      <p:grpSp>
        <p:nvGrpSpPr>
          <p:cNvPr id="10" name="Group 9">
            <a:extLst>
              <a:ext uri="{FF2B5EF4-FFF2-40B4-BE49-F238E27FC236}">
                <a16:creationId xmlns:a16="http://schemas.microsoft.com/office/drawing/2014/main" id="{6AB5AA7D-7CF4-F4A3-D69A-CA7695A53031}"/>
              </a:ext>
            </a:extLst>
          </p:cNvPr>
          <p:cNvGrpSpPr/>
          <p:nvPr/>
        </p:nvGrpSpPr>
        <p:grpSpPr>
          <a:xfrm>
            <a:off x="8973312" y="5145139"/>
            <a:ext cx="3218688" cy="1712861"/>
            <a:chOff x="8973312" y="5145139"/>
            <a:chExt cx="3218688" cy="1712861"/>
          </a:xfrm>
        </p:grpSpPr>
        <p:sp>
          <p:nvSpPr>
            <p:cNvPr id="11" name="TextBox 10">
              <a:extLst>
                <a:ext uri="{FF2B5EF4-FFF2-40B4-BE49-F238E27FC236}">
                  <a16:creationId xmlns:a16="http://schemas.microsoft.com/office/drawing/2014/main" id="{9DF4F3FE-56F7-B33A-C615-564B1C7703F2}"/>
                </a:ext>
              </a:extLst>
            </p:cNvPr>
            <p:cNvSpPr txBox="1"/>
            <p:nvPr/>
          </p:nvSpPr>
          <p:spPr>
            <a:xfrm>
              <a:off x="8973312" y="6488668"/>
              <a:ext cx="3218688" cy="369332"/>
            </a:xfrm>
            <a:prstGeom prst="rect">
              <a:avLst/>
            </a:prstGeom>
            <a:noFill/>
          </p:spPr>
          <p:txBody>
            <a:bodyPr wrap="square" rtlCol="0">
              <a:spAutoFit/>
            </a:bodyPr>
            <a:lstStyle/>
            <a:p>
              <a:pPr algn="ctr"/>
              <a:r>
                <a:rPr lang="en-GB">
                  <a:solidFill>
                    <a:schemeClr val="bg1"/>
                  </a:solidFill>
                </a:rPr>
                <a:t>Step 1 - Knowledge Sharing</a:t>
              </a:r>
            </a:p>
          </p:txBody>
        </p:sp>
        <p:pic>
          <p:nvPicPr>
            <p:cNvPr id="12" name="Picture 2">
              <a:extLst>
                <a:ext uri="{FF2B5EF4-FFF2-40B4-BE49-F238E27FC236}">
                  <a16:creationId xmlns:a16="http://schemas.microsoft.com/office/drawing/2014/main" id="{C2F5AD76-74E3-B3FA-B7BE-16768DB799F8}"/>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9762626" y="5145139"/>
              <a:ext cx="1640060" cy="1315459"/>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 Placeholder 2">
            <a:extLst>
              <a:ext uri="{FF2B5EF4-FFF2-40B4-BE49-F238E27FC236}">
                <a16:creationId xmlns:a16="http://schemas.microsoft.com/office/drawing/2014/main" id="{90F8861D-F6E4-B80A-CDE8-CC24B49AFD84}"/>
              </a:ext>
            </a:extLst>
          </p:cNvPr>
          <p:cNvSpPr txBox="1">
            <a:spLocks/>
          </p:cNvSpPr>
          <p:nvPr/>
        </p:nvSpPr>
        <p:spPr>
          <a:xfrm>
            <a:off x="833900" y="1407226"/>
            <a:ext cx="5262100" cy="5450774"/>
          </a:xfrm>
          <a:prstGeom prst="rect">
            <a:avLst/>
          </a:prstGeom>
        </p:spPr>
        <p:txBody>
          <a:bodyPr vert="horz" lIns="0" tIns="0" rIns="91440" bIns="45720" rtlCol="0" anchor="t">
            <a:normAutofit/>
          </a:bodyPr>
          <a:lstStyle>
            <a:lvl1pPr marL="342900" indent="-342900" algn="l" defTabSz="914377" rtl="0" eaLnBrk="1" latinLnBrk="0" hangingPunct="1">
              <a:lnSpc>
                <a:spcPct val="100000"/>
              </a:lnSpc>
              <a:spcBef>
                <a:spcPts val="1000"/>
              </a:spcBef>
              <a:buFont typeface="Wingdings" charset="2"/>
              <a:buChar char="§"/>
              <a:defRPr sz="2400" kern="1200">
                <a:solidFill>
                  <a:schemeClr val="bg1"/>
                </a:solidFill>
                <a:latin typeface="Arial" charset="0"/>
                <a:ea typeface="Arial" charset="0"/>
                <a:cs typeface="Arial" charset="0"/>
              </a:defRPr>
            </a:lvl1pPr>
            <a:lvl2pPr marL="800089" indent="-342900" algn="l" defTabSz="914377" rtl="0" eaLnBrk="1" latinLnBrk="0" hangingPunct="1">
              <a:lnSpc>
                <a:spcPct val="100000"/>
              </a:lnSpc>
              <a:spcBef>
                <a:spcPts val="500"/>
              </a:spcBef>
              <a:buFont typeface="Arial" charset="0"/>
              <a:buChar char="•"/>
              <a:defRPr sz="2000" kern="1200">
                <a:solidFill>
                  <a:schemeClr val="bg1"/>
                </a:solidFill>
                <a:latin typeface="Arial" charset="0"/>
                <a:ea typeface="Arial" charset="0"/>
                <a:cs typeface="Arial" charset="0"/>
              </a:defRPr>
            </a:lvl2pPr>
            <a:lvl3pPr marL="1200127" indent="-285750" algn="l" defTabSz="914377" rtl="0" eaLnBrk="1" latinLnBrk="0" hangingPunct="1">
              <a:lnSpc>
                <a:spcPct val="100000"/>
              </a:lnSpc>
              <a:spcBef>
                <a:spcPts val="500"/>
              </a:spcBef>
              <a:buFont typeface=".AppleSystemUIFont" charset="-120"/>
              <a:buChar char="-"/>
              <a:defRPr sz="1800" kern="1200">
                <a:solidFill>
                  <a:schemeClr val="bg1"/>
                </a:solidFill>
                <a:latin typeface="Arial" charset="0"/>
                <a:ea typeface="Arial" charset="0"/>
                <a:cs typeface="Arial" charset="0"/>
              </a:defRPr>
            </a:lvl3pPr>
            <a:lvl4pPr marL="1657316" indent="-285750" algn="l" defTabSz="914377" rtl="0" eaLnBrk="1" latinLnBrk="0" hangingPunct="1">
              <a:lnSpc>
                <a:spcPct val="100000"/>
              </a:lnSpc>
              <a:spcBef>
                <a:spcPts val="500"/>
              </a:spcBef>
              <a:buFont typeface="AppleSymbols" charset="0"/>
              <a:buChar char="≫"/>
              <a:defRPr sz="1600" kern="1200">
                <a:solidFill>
                  <a:schemeClr val="bg1"/>
                </a:solidFill>
                <a:latin typeface="Arial" charset="0"/>
                <a:ea typeface="Arial" charset="0"/>
                <a:cs typeface="Arial" charset="0"/>
              </a:defRPr>
            </a:lvl4pPr>
            <a:lvl5pPr marL="2114505" indent="-285750" algn="l" defTabSz="914377" rtl="0" eaLnBrk="1" latinLnBrk="0" hangingPunct="1">
              <a:lnSpc>
                <a:spcPct val="100000"/>
              </a:lnSpc>
              <a:spcBef>
                <a:spcPts val="500"/>
              </a:spcBef>
              <a:buFont typeface="Wingdings" charset="2"/>
              <a:buChar char="§"/>
              <a:defRPr sz="1600" kern="1200">
                <a:solidFill>
                  <a:schemeClr val="bg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Wingdings" charset="2"/>
              <a:buNone/>
            </a:pPr>
            <a:r>
              <a:rPr lang="en-GB" sz="2800" b="1">
                <a:latin typeface="Arial"/>
                <a:cs typeface="Arial"/>
              </a:rPr>
              <a:t>WE PROPOSE</a:t>
            </a:r>
          </a:p>
          <a:p>
            <a:endParaRPr lang="en-GB" sz="2200">
              <a:latin typeface="Arial"/>
              <a:cs typeface="Arial"/>
            </a:endParaRPr>
          </a:p>
          <a:p>
            <a:r>
              <a:rPr lang="en-GB" sz="2200">
                <a:latin typeface="Arial"/>
                <a:cs typeface="Arial"/>
              </a:rPr>
              <a:t>Central location on Connect </a:t>
            </a:r>
          </a:p>
          <a:p>
            <a:endParaRPr lang="en-GB" sz="2200">
              <a:latin typeface="Arial"/>
              <a:cs typeface="Arial"/>
            </a:endParaRPr>
          </a:p>
          <a:p>
            <a:r>
              <a:rPr lang="en-GB" sz="2000">
                <a:latin typeface="Arial"/>
                <a:cs typeface="Arial"/>
              </a:rPr>
              <a:t>Promoted via the ‘RLB Round Up’</a:t>
            </a:r>
            <a:endParaRPr lang="en-GB" sz="2000"/>
          </a:p>
          <a:p>
            <a:pPr marL="799465" lvl="1"/>
            <a:endParaRPr lang="en-GB" sz="2400"/>
          </a:p>
          <a:p>
            <a:pPr marL="799465" lvl="1"/>
            <a:endParaRPr lang="en-GB" sz="2400"/>
          </a:p>
          <a:p>
            <a:pPr marL="799465" lvl="1"/>
            <a:endParaRPr lang="en-GB"/>
          </a:p>
          <a:p>
            <a:endParaRPr lang="en-GB"/>
          </a:p>
        </p:txBody>
      </p:sp>
    </p:spTree>
    <p:extLst>
      <p:ext uri="{BB962C8B-B14F-4D97-AF65-F5344CB8AC3E}">
        <p14:creationId xmlns:p14="http://schemas.microsoft.com/office/powerpoint/2010/main" val="2677680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9E815-860C-3B97-0C6C-92B20AF3B9A2}"/>
              </a:ext>
            </a:extLst>
          </p:cNvPr>
          <p:cNvSpPr>
            <a:spLocks noGrp="1"/>
          </p:cNvSpPr>
          <p:nvPr>
            <p:ph type="title"/>
          </p:nvPr>
        </p:nvSpPr>
        <p:spPr>
          <a:xfrm>
            <a:off x="1887537" y="3024122"/>
            <a:ext cx="8416925" cy="809756"/>
          </a:xfrm>
        </p:spPr>
        <p:txBody>
          <a:bodyPr>
            <a:normAutofit fontScale="90000"/>
          </a:bodyPr>
          <a:lstStyle/>
          <a:p>
            <a:pPr algn="ctr"/>
            <a:r>
              <a:rPr lang="en-GB" sz="4000"/>
              <a:t>Step 2 - Integrating Services</a:t>
            </a:r>
          </a:p>
        </p:txBody>
      </p:sp>
      <p:grpSp>
        <p:nvGrpSpPr>
          <p:cNvPr id="3" name="Group 2">
            <a:extLst>
              <a:ext uri="{FF2B5EF4-FFF2-40B4-BE49-F238E27FC236}">
                <a16:creationId xmlns:a16="http://schemas.microsoft.com/office/drawing/2014/main" id="{A8EBFF8E-CFD7-C034-2C02-BE817F2673D2}"/>
              </a:ext>
            </a:extLst>
          </p:cNvPr>
          <p:cNvGrpSpPr/>
          <p:nvPr/>
        </p:nvGrpSpPr>
        <p:grpSpPr>
          <a:xfrm>
            <a:off x="8973312" y="4891024"/>
            <a:ext cx="3218688" cy="1966976"/>
            <a:chOff x="8973312" y="4891024"/>
            <a:chExt cx="3218688" cy="1966976"/>
          </a:xfrm>
        </p:grpSpPr>
        <p:pic>
          <p:nvPicPr>
            <p:cNvPr id="4" name="Picture 2">
              <a:extLst>
                <a:ext uri="{FF2B5EF4-FFF2-40B4-BE49-F238E27FC236}">
                  <a16:creationId xmlns:a16="http://schemas.microsoft.com/office/drawing/2014/main" id="{5168B0B6-6C96-AEB8-CB34-B157B679B20C}"/>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9354428" y="4891024"/>
              <a:ext cx="2456455" cy="19669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C98CB41-ECDA-67F0-B3DF-6542907FF3D2}"/>
                </a:ext>
              </a:extLst>
            </p:cNvPr>
            <p:cNvSpPr txBox="1"/>
            <p:nvPr/>
          </p:nvSpPr>
          <p:spPr>
            <a:xfrm>
              <a:off x="8973312" y="6488668"/>
              <a:ext cx="3218688" cy="369332"/>
            </a:xfrm>
            <a:prstGeom prst="rect">
              <a:avLst/>
            </a:prstGeom>
            <a:noFill/>
          </p:spPr>
          <p:txBody>
            <a:bodyPr wrap="square" rtlCol="0">
              <a:spAutoFit/>
            </a:bodyPr>
            <a:lstStyle/>
            <a:p>
              <a:pPr algn="ctr"/>
              <a:r>
                <a:rPr lang="en-GB">
                  <a:solidFill>
                    <a:schemeClr val="bg1"/>
                  </a:solidFill>
                </a:rPr>
                <a:t>Step 2 – Integrating Services</a:t>
              </a:r>
            </a:p>
          </p:txBody>
        </p:sp>
      </p:grpSp>
    </p:spTree>
    <p:extLst>
      <p:ext uri="{BB962C8B-B14F-4D97-AF65-F5344CB8AC3E}">
        <p14:creationId xmlns:p14="http://schemas.microsoft.com/office/powerpoint/2010/main" val="2327255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61381-F40E-2E63-C137-1BD593BA4669}"/>
              </a:ext>
            </a:extLst>
          </p:cNvPr>
          <p:cNvSpPr>
            <a:spLocks noGrp="1"/>
          </p:cNvSpPr>
          <p:nvPr>
            <p:ph type="title"/>
          </p:nvPr>
        </p:nvSpPr>
        <p:spPr/>
        <p:txBody>
          <a:bodyPr/>
          <a:lstStyle/>
          <a:p>
            <a:r>
              <a:rPr lang="en-GB"/>
              <a:t>What can we integrate?</a:t>
            </a:r>
          </a:p>
        </p:txBody>
      </p:sp>
      <p:sp>
        <p:nvSpPr>
          <p:cNvPr id="3" name="Content Placeholder 2">
            <a:extLst>
              <a:ext uri="{FF2B5EF4-FFF2-40B4-BE49-F238E27FC236}">
                <a16:creationId xmlns:a16="http://schemas.microsoft.com/office/drawing/2014/main" id="{2CB889C9-6E84-EAC7-EDE8-909E968A0618}"/>
              </a:ext>
            </a:extLst>
          </p:cNvPr>
          <p:cNvSpPr>
            <a:spLocks noGrp="1"/>
          </p:cNvSpPr>
          <p:nvPr>
            <p:ph type="body" sz="quarter" idx="12"/>
          </p:nvPr>
        </p:nvSpPr>
        <p:spPr>
          <a:xfrm>
            <a:off x="377825" y="1403350"/>
            <a:ext cx="10109418" cy="4659993"/>
          </a:xfrm>
        </p:spPr>
        <p:txBody>
          <a:bodyPr vert="horz" lIns="0" tIns="0" rIns="91440" bIns="45720" rtlCol="0" anchor="t">
            <a:normAutofit/>
          </a:bodyPr>
          <a:lstStyle/>
          <a:p>
            <a:r>
              <a:rPr lang="en-GB">
                <a:latin typeface="Arial"/>
                <a:cs typeface="Arial"/>
              </a:rPr>
              <a:t>Every service we offer as a business can be integrated in someway, we’re already doing this in areas without knowing.</a:t>
            </a:r>
          </a:p>
          <a:p>
            <a:endParaRPr lang="en-GB"/>
          </a:p>
          <a:p>
            <a:r>
              <a:rPr lang="en-GB">
                <a:latin typeface="Arial"/>
                <a:cs typeface="Arial"/>
              </a:rPr>
              <a:t>Our Focus</a:t>
            </a:r>
          </a:p>
          <a:p>
            <a:endParaRPr lang="en-GB"/>
          </a:p>
          <a:p>
            <a:endParaRPr lang="en-GB"/>
          </a:p>
        </p:txBody>
      </p:sp>
      <p:sp>
        <p:nvSpPr>
          <p:cNvPr id="4" name="Rectangle 3">
            <a:extLst>
              <a:ext uri="{FF2B5EF4-FFF2-40B4-BE49-F238E27FC236}">
                <a16:creationId xmlns:a16="http://schemas.microsoft.com/office/drawing/2014/main" id="{18E54729-A954-E116-00E3-DD92DF2521BD}"/>
              </a:ext>
            </a:extLst>
          </p:cNvPr>
          <p:cNvSpPr/>
          <p:nvPr/>
        </p:nvSpPr>
        <p:spPr>
          <a:xfrm>
            <a:off x="969816" y="3429000"/>
            <a:ext cx="10252368" cy="1446550"/>
          </a:xfrm>
          <a:prstGeom prst="rect">
            <a:avLst/>
          </a:prstGeom>
          <a:noFill/>
        </p:spPr>
        <p:txBody>
          <a:bodyPr wrap="square" lIns="91440" tIns="45720" rIns="91440" bIns="45720">
            <a:spAutoFit/>
          </a:bodyPr>
          <a:lstStyle/>
          <a:p>
            <a:pPr algn="ctr"/>
            <a:r>
              <a:rPr lang="en-US" sz="8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SUSTAINABILITY</a:t>
            </a:r>
            <a:endParaRPr lang="en-US" sz="88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grpSp>
        <p:nvGrpSpPr>
          <p:cNvPr id="5" name="Group 4">
            <a:extLst>
              <a:ext uri="{FF2B5EF4-FFF2-40B4-BE49-F238E27FC236}">
                <a16:creationId xmlns:a16="http://schemas.microsoft.com/office/drawing/2014/main" id="{AC24A17F-D9CA-9AF0-3F84-CBF48261651B}"/>
              </a:ext>
            </a:extLst>
          </p:cNvPr>
          <p:cNvGrpSpPr/>
          <p:nvPr/>
        </p:nvGrpSpPr>
        <p:grpSpPr>
          <a:xfrm>
            <a:off x="8973312" y="4891024"/>
            <a:ext cx="3218688" cy="1966976"/>
            <a:chOff x="8973312" y="4891024"/>
            <a:chExt cx="3218688" cy="1966976"/>
          </a:xfrm>
        </p:grpSpPr>
        <p:pic>
          <p:nvPicPr>
            <p:cNvPr id="6" name="Picture 2">
              <a:extLst>
                <a:ext uri="{FF2B5EF4-FFF2-40B4-BE49-F238E27FC236}">
                  <a16:creationId xmlns:a16="http://schemas.microsoft.com/office/drawing/2014/main" id="{4BD2B740-2B48-F75E-68F8-A7680FFD5683}"/>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9354428" y="4891024"/>
              <a:ext cx="2456455" cy="19669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1BC4707-F8A3-FB25-9C07-06083A98F29F}"/>
                </a:ext>
              </a:extLst>
            </p:cNvPr>
            <p:cNvSpPr txBox="1"/>
            <p:nvPr/>
          </p:nvSpPr>
          <p:spPr>
            <a:xfrm>
              <a:off x="8973312" y="6488668"/>
              <a:ext cx="3218688" cy="369332"/>
            </a:xfrm>
            <a:prstGeom prst="rect">
              <a:avLst/>
            </a:prstGeom>
            <a:noFill/>
          </p:spPr>
          <p:txBody>
            <a:bodyPr wrap="square" rtlCol="0">
              <a:spAutoFit/>
            </a:bodyPr>
            <a:lstStyle/>
            <a:p>
              <a:pPr algn="ctr"/>
              <a:r>
                <a:rPr lang="en-GB">
                  <a:solidFill>
                    <a:schemeClr val="bg1"/>
                  </a:solidFill>
                </a:rPr>
                <a:t>Step 2 – Integrating Services</a:t>
              </a:r>
            </a:p>
          </p:txBody>
        </p:sp>
      </p:grpSp>
    </p:spTree>
    <p:extLst>
      <p:ext uri="{BB962C8B-B14F-4D97-AF65-F5344CB8AC3E}">
        <p14:creationId xmlns:p14="http://schemas.microsoft.com/office/powerpoint/2010/main" val="4186362220"/>
      </p:ext>
    </p:extLst>
  </p:cSld>
  <p:clrMapOvr>
    <a:masterClrMapping/>
  </p:clrMapOvr>
</p:sld>
</file>

<file path=ppt/theme/theme1.xml><?xml version="1.0" encoding="utf-8"?>
<a:theme xmlns:a="http://schemas.openxmlformats.org/drawingml/2006/main" name="Titles">
  <a:themeElements>
    <a:clrScheme name="RLB Colour Palette">
      <a:dk1>
        <a:srgbClr val="000000"/>
      </a:dk1>
      <a:lt1>
        <a:srgbClr val="FFFFFF"/>
      </a:lt1>
      <a:dk2>
        <a:srgbClr val="5F6061"/>
      </a:dk2>
      <a:lt2>
        <a:srgbClr val="C6C6C5"/>
      </a:lt2>
      <a:accent1>
        <a:srgbClr val="00245D"/>
      </a:accent1>
      <a:accent2>
        <a:srgbClr val="5F6061"/>
      </a:accent2>
      <a:accent3>
        <a:srgbClr val="CD0E2C"/>
      </a:accent3>
      <a:accent4>
        <a:srgbClr val="038DCE"/>
      </a:accent4>
      <a:accent5>
        <a:srgbClr val="CBD32B"/>
      </a:accent5>
      <a:accent6>
        <a:srgbClr val="B2336D"/>
      </a:accent6>
      <a:hlink>
        <a:srgbClr val="0563C1"/>
      </a:hlink>
      <a:folHlink>
        <a:srgbClr val="954F72"/>
      </a:folHlink>
    </a:clrScheme>
    <a:fontScheme name="RL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Template" id="{404BAF9C-9D48-4062-BF58-6E5E04C62809}" vid="{2A6AF4C3-5123-4A29-BE2F-6031CBCCEF4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LB Fonts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Template" id="{404BAF9C-9D48-4062-BF58-6E5E04C62809}" vid="{13D92BE0-6600-483D-9130-5CC9D4155F32}"/>
    </a:ext>
  </a:extLst>
</a:theme>
</file>

<file path=ppt/theme/theme3.xml><?xml version="1.0" encoding="utf-8"?>
<a:theme xmlns:a="http://schemas.openxmlformats.org/drawingml/2006/main" name="Blue Theme">
  <a:themeElements>
    <a:clrScheme name="Custom 15">
      <a:dk1>
        <a:srgbClr val="00245D"/>
      </a:dk1>
      <a:lt1>
        <a:srgbClr val="FFFFFF"/>
      </a:lt1>
      <a:dk2>
        <a:srgbClr val="58595B"/>
      </a:dk2>
      <a:lt2>
        <a:srgbClr val="E7E6E6"/>
      </a:lt2>
      <a:accent1>
        <a:srgbClr val="00245D"/>
      </a:accent1>
      <a:accent2>
        <a:srgbClr val="5F6061"/>
      </a:accent2>
      <a:accent3>
        <a:srgbClr val="CF0A2C"/>
      </a:accent3>
      <a:accent4>
        <a:srgbClr val="038DCD"/>
      </a:accent4>
      <a:accent5>
        <a:srgbClr val="CAD22C"/>
      </a:accent5>
      <a:accent6>
        <a:srgbClr val="B2336C"/>
      </a:accent6>
      <a:hlink>
        <a:srgbClr val="F26722"/>
      </a:hlink>
      <a:folHlink>
        <a:srgbClr val="2CAF9E"/>
      </a:folHlink>
    </a:clrScheme>
    <a:fontScheme name="RLB Fonts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Template" id="{404BAF9C-9D48-4062-BF58-6E5E04C62809}" vid="{7C1D5606-E556-4AD9-B35D-D31DF5A6F7F0}"/>
    </a:ext>
  </a:extLst>
</a:theme>
</file>

<file path=ppt/theme/theme4.xml><?xml version="1.0" encoding="utf-8"?>
<a:theme xmlns:a="http://schemas.openxmlformats.org/drawingml/2006/main" name="Grey Theme">
  <a:themeElements>
    <a:clrScheme name="Custom 15">
      <a:dk1>
        <a:srgbClr val="00245D"/>
      </a:dk1>
      <a:lt1>
        <a:srgbClr val="FFFFFF"/>
      </a:lt1>
      <a:dk2>
        <a:srgbClr val="58595B"/>
      </a:dk2>
      <a:lt2>
        <a:srgbClr val="E7E6E6"/>
      </a:lt2>
      <a:accent1>
        <a:srgbClr val="00245D"/>
      </a:accent1>
      <a:accent2>
        <a:srgbClr val="5F6061"/>
      </a:accent2>
      <a:accent3>
        <a:srgbClr val="CF0A2C"/>
      </a:accent3>
      <a:accent4>
        <a:srgbClr val="038DCD"/>
      </a:accent4>
      <a:accent5>
        <a:srgbClr val="CAD22C"/>
      </a:accent5>
      <a:accent6>
        <a:srgbClr val="B2336C"/>
      </a:accent6>
      <a:hlink>
        <a:srgbClr val="F26722"/>
      </a:hlink>
      <a:folHlink>
        <a:srgbClr val="2CAF9E"/>
      </a:folHlink>
    </a:clrScheme>
    <a:fontScheme name="RLB Fonts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Template" id="{404BAF9C-9D48-4062-BF58-6E5E04C62809}" vid="{4B263E57-08DD-4AC7-9503-746195C04D44}"/>
    </a:ext>
  </a:extLst>
</a:theme>
</file>

<file path=ppt/theme/theme5.xml><?xml version="1.0" encoding="utf-8"?>
<a:theme xmlns:a="http://schemas.openxmlformats.org/drawingml/2006/main" name="Rider Levett Bucknall">
  <a:themeElements>
    <a:clrScheme name="RLB Colour Palette">
      <a:dk1>
        <a:srgbClr val="000000"/>
      </a:dk1>
      <a:lt1>
        <a:srgbClr val="FFFFFF"/>
      </a:lt1>
      <a:dk2>
        <a:srgbClr val="5F6061"/>
      </a:dk2>
      <a:lt2>
        <a:srgbClr val="C6C6C5"/>
      </a:lt2>
      <a:accent1>
        <a:srgbClr val="00245D"/>
      </a:accent1>
      <a:accent2>
        <a:srgbClr val="5F6061"/>
      </a:accent2>
      <a:accent3>
        <a:srgbClr val="CD0E2C"/>
      </a:accent3>
      <a:accent4>
        <a:srgbClr val="038DCE"/>
      </a:accent4>
      <a:accent5>
        <a:srgbClr val="CBD32B"/>
      </a:accent5>
      <a:accent6>
        <a:srgbClr val="B2336D"/>
      </a:accent6>
      <a:hlink>
        <a:srgbClr val="0563C1"/>
      </a:hlink>
      <a:folHlink>
        <a:srgbClr val="954F72"/>
      </a:folHlink>
    </a:clrScheme>
    <a:fontScheme name="RLB Fonts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Template" id="{404BAF9C-9D48-4062-BF58-6E5E04C62809}" vid="{57E53EAF-A9A5-4317-993C-02E3129B4EA6}"/>
    </a:ext>
  </a:extLst>
</a:theme>
</file>

<file path=ppt/theme/theme6.xml><?xml version="1.0" encoding="utf-8"?>
<a:theme xmlns:a="http://schemas.openxmlformats.org/drawingml/2006/main" name="1_Blue Theme">
  <a:themeElements>
    <a:clrScheme name="Custom 15">
      <a:dk1>
        <a:srgbClr val="00245D"/>
      </a:dk1>
      <a:lt1>
        <a:srgbClr val="FFFFFF"/>
      </a:lt1>
      <a:dk2>
        <a:srgbClr val="58595B"/>
      </a:dk2>
      <a:lt2>
        <a:srgbClr val="E7E6E6"/>
      </a:lt2>
      <a:accent1>
        <a:srgbClr val="00245D"/>
      </a:accent1>
      <a:accent2>
        <a:srgbClr val="5F6061"/>
      </a:accent2>
      <a:accent3>
        <a:srgbClr val="CF0A2C"/>
      </a:accent3>
      <a:accent4>
        <a:srgbClr val="038DCD"/>
      </a:accent4>
      <a:accent5>
        <a:srgbClr val="CAD22C"/>
      </a:accent5>
      <a:accent6>
        <a:srgbClr val="B2336C"/>
      </a:accent6>
      <a:hlink>
        <a:srgbClr val="F26722"/>
      </a:hlink>
      <a:folHlink>
        <a:srgbClr val="2CAF9E"/>
      </a:folHlink>
    </a:clrScheme>
    <a:fontScheme name="RLB Fonts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Template" id="{404BAF9C-9D48-4062-BF58-6E5E04C62809}" vid="{2717BB41-F311-47E6-8A8F-F86B03DB853A}"/>
    </a:ext>
  </a:extLst>
</a:theme>
</file>

<file path=ppt/theme/theme7.xml><?xml version="1.0" encoding="utf-8"?>
<a:theme xmlns:a="http://schemas.openxmlformats.org/drawingml/2006/main" name="1_Grey Theme">
  <a:themeElements>
    <a:clrScheme name="Custom 15">
      <a:dk1>
        <a:srgbClr val="00245D"/>
      </a:dk1>
      <a:lt1>
        <a:srgbClr val="FFFFFF"/>
      </a:lt1>
      <a:dk2>
        <a:srgbClr val="58595B"/>
      </a:dk2>
      <a:lt2>
        <a:srgbClr val="E7E6E6"/>
      </a:lt2>
      <a:accent1>
        <a:srgbClr val="00245D"/>
      </a:accent1>
      <a:accent2>
        <a:srgbClr val="5F6061"/>
      </a:accent2>
      <a:accent3>
        <a:srgbClr val="CF0A2C"/>
      </a:accent3>
      <a:accent4>
        <a:srgbClr val="038DCD"/>
      </a:accent4>
      <a:accent5>
        <a:srgbClr val="CAD22C"/>
      </a:accent5>
      <a:accent6>
        <a:srgbClr val="B2336C"/>
      </a:accent6>
      <a:hlink>
        <a:srgbClr val="F26722"/>
      </a:hlink>
      <a:folHlink>
        <a:srgbClr val="2CAF9E"/>
      </a:folHlink>
    </a:clrScheme>
    <a:fontScheme name="RLB Fonts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Template" id="{404BAF9C-9D48-4062-BF58-6E5E04C62809}" vid="{A40945FC-8EA5-4261-9726-79489104FE3C}"/>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F372113FD7CF4A9AD5C6D843DCB604" ma:contentTypeVersion="17" ma:contentTypeDescription="Create a new document." ma:contentTypeScope="" ma:versionID="59b512735a7d67fdcd47b82a4979088d">
  <xsd:schema xmlns:xsd="http://www.w3.org/2001/XMLSchema" xmlns:xs="http://www.w3.org/2001/XMLSchema" xmlns:p="http://schemas.microsoft.com/office/2006/metadata/properties" xmlns:ns2="4450480c-6f42-44d8-861a-ce12f5c1df4c" xmlns:ns3="a5bd2a8b-db64-46d1-8a3e-6ddf66acb40b" targetNamespace="http://schemas.microsoft.com/office/2006/metadata/properties" ma:root="true" ma:fieldsID="276f92e6d3d63a2601adc6b79bf0a058" ns2:_="" ns3:_="">
    <xsd:import namespace="4450480c-6f42-44d8-861a-ce12f5c1df4c"/>
    <xsd:import namespace="a5bd2a8b-db64-46d1-8a3e-6ddf66acb40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50480c-6f42-44d8-861a-ce12f5c1df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af9ffd6-6189-409d-93d4-c3517f7816e9"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bd2a8b-db64-46d1-8a3e-6ddf66acb40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cb0f1ea-3eea-4b5f-ab43-38efb09819e2}" ma:internalName="TaxCatchAll" ma:showField="CatchAllData" ma:web="a5bd2a8b-db64-46d1-8a3e-6ddf66acb4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FDA4FA-B0C1-4C83-9BDB-587CCEF62515}"/>
</file>

<file path=customXml/itemProps2.xml><?xml version="1.0" encoding="utf-8"?>
<ds:datastoreItem xmlns:ds="http://schemas.openxmlformats.org/officeDocument/2006/customXml" ds:itemID="{B37E9E0E-5031-4BFD-BE19-0B5D2964DE82}"/>
</file>

<file path=docProps/app.xml><?xml version="1.0" encoding="utf-8"?>
<Properties xmlns="http://schemas.openxmlformats.org/officeDocument/2006/extended-properties" xmlns:vt="http://schemas.openxmlformats.org/officeDocument/2006/docPropsVTypes">
  <Template>RLB PPT Template</Template>
  <Application>Microsoft Office PowerPoint</Application>
  <PresentationFormat>Widescreen</PresentationFormat>
  <Slides>16</Slides>
  <Notes>15</Notes>
  <HiddenSlides>0</HiddenSlides>
  <ScaleCrop>false</ScaleCrop>
  <HeadingPairs>
    <vt:vector size="4" baseType="variant">
      <vt:variant>
        <vt:lpstr>Theme</vt:lpstr>
      </vt:variant>
      <vt:variant>
        <vt:i4>7</vt:i4>
      </vt:variant>
      <vt:variant>
        <vt:lpstr>Slide Titles</vt:lpstr>
      </vt:variant>
      <vt:variant>
        <vt:i4>16</vt:i4>
      </vt:variant>
    </vt:vector>
  </HeadingPairs>
  <TitlesOfParts>
    <vt:vector size="23" baseType="lpstr">
      <vt:lpstr>Titles</vt:lpstr>
      <vt:lpstr>Custom Design</vt:lpstr>
      <vt:lpstr>Blue Theme</vt:lpstr>
      <vt:lpstr>Grey Theme</vt:lpstr>
      <vt:lpstr>Rider Levett Bucknall</vt:lpstr>
      <vt:lpstr>1_Blue Theme</vt:lpstr>
      <vt:lpstr>1_Grey Theme</vt:lpstr>
      <vt:lpstr>Future Professional Task Group 10 – Service </vt:lpstr>
      <vt:lpstr>UK</vt:lpstr>
      <vt:lpstr>PowerPoint Presentation</vt:lpstr>
      <vt:lpstr>Step 1 - Knowledge Sharing</vt:lpstr>
      <vt:lpstr>Cross office Knowledge Sharing </vt:lpstr>
      <vt:lpstr>PowerPoint Presentation</vt:lpstr>
      <vt:lpstr>CPD Delivery </vt:lpstr>
      <vt:lpstr>Step 2 - Integrating Services</vt:lpstr>
      <vt:lpstr>What can we integrate?</vt:lpstr>
      <vt:lpstr>What is RLB UK doing to integrate sustainability?</vt:lpstr>
      <vt:lpstr>PowerPoint Presentation</vt:lpstr>
      <vt:lpstr>Step 3 - Holistic Bids</vt:lpstr>
      <vt:lpstr>Specialist Recruitment </vt:lpstr>
      <vt:lpstr>Holistic bids: a new approach</vt:lpstr>
      <vt:lpstr>Summary and 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Professionals Day Group 10 – Service </dc:title>
  <dc:creator>Emily Lipscombe</dc:creator>
  <cp:revision>3</cp:revision>
  <dcterms:created xsi:type="dcterms:W3CDTF">2023-02-08T09:12:48Z</dcterms:created>
  <dcterms:modified xsi:type="dcterms:W3CDTF">2023-03-07T12:54:56Z</dcterms:modified>
</cp:coreProperties>
</file>